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6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3.xml" ContentType="application/vnd.openxmlformats-officedocument.presentationml.slide+xml"/>
  <Override PartName="/ppt/theme/theme2.xml" ContentType="application/vnd.openxmlformats-officedocument.theme+xml"/>
  <Override PartName="/ppt/theme/theme1.xml" ContentType="application/vnd.openxmlformats-officedocument.theme+xml"/>
  <Override PartName="/ppt/slides/slide3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Layouts/slideLayout2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3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4.xml" ContentType="application/vnd.openxmlformats-officedocument.presentationml.slide+xml"/>
  <Override PartName="/ppt/notesSlides/notesSlide6.xml" ContentType="application/vnd.openxmlformats-officedocument.presentationml.notesSlide+xml"/>
  <Override PartName="/ppt/presentation.xml" ContentType="application/vnd.openxmlformats-officedocument.presentationml.presentation.main+xml"/>
  <Override PartName="/ppt/notesSlides/notesSlide7.xml" ContentType="application/vnd.openxmlformats-officedocument.presentationml.notesSlide+xml"/>
  <Override PartName="/ppt/notesSlides/notesSlide9.xml" ContentType="application/vnd.openxmlformats-officedocument.presentationml.notes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20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12192000" cy="6858000"/>
  <p:notesSz cx="6858000" cy="9144000"/>
  <p:defaultTextStyle>
    <a:defPPr>
      <a:defRPr lang="de-DE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2D5ABB26-0587-4C30-8999-92F81FD0307C}">
  <a:tblStyle styleId="{2D5ABB26-0587-4C30-8999-92F81FD0307C}" styleName="Keine Formatvorlage, kein Raster">
    <a:wholeTbl>
      <a:tcTxStyle>
        <a:fontRef idx="minor">
          <a:srgbClr val="000000"/>
        </a:fontRef>
        <a:schemeClr val="tx1"/>
      </a:tcTxStyle>
      <a:tcStyle>
        <a:tcBdr>
          <a:left>
            <a:ln w="12700">
              <a:noFill/>
            </a:ln>
          </a:left>
          <a:right>
            <a:ln w="12700">
              <a:noFill/>
            </a:ln>
          </a:right>
          <a:top>
            <a:ln w="12700">
              <a:noFill/>
            </a:ln>
          </a:top>
          <a:bottom>
            <a:ln w="12700">
              <a:noFill/>
            </a:ln>
          </a:bottom>
          <a:insideH>
            <a:ln w="12700">
              <a:noFill/>
            </a:ln>
          </a:insideH>
          <a:insideV>
            <a:ln w="12700">
              <a:noFill/>
            </a:ln>
          </a:insideV>
        </a:tcBdr>
        <a:fill>
          <a:noFill/>
        </a:fill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13" d="100"/>
          <a:sy n="113" d="100"/>
        </p:scale>
        <p:origin x="228" y="114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 /><Relationship Id="rId22" Type="http://schemas.openxmlformats.org/officeDocument/2006/relationships/tableStyles" Target="tableStyles.xml" /><Relationship Id="rId23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223705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1240620318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1789405664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1398220128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36671107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1242002578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774364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78270306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Erstellt mit Hilfe von ChatGPT</a:t>
            </a:r>
            <a:endParaRPr/>
          </a:p>
        </p:txBody>
      </p:sp>
      <p:sp>
        <p:nvSpPr>
          <p:cNvPr id="175671578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73202BA-B933-934B-72DB-B8CE19163238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0715298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74041702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9834217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D5EB39F-BA16-5BD6-B852-B97EF8146E9F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1081094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85703859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8411397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98A53FA-9FA0-2795-01C2-0060F965AE1D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6958641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99060824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5238105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6FDDC1E-1647-F3A7-124B-D49DA6E41D60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5739823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05258576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2824061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9C834D1-F8EC-17A7-BA06-AF89AD380DC5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107143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22441950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387894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35AF60F-0C58-6BC1-443B-D142EA2262F7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0830849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26721747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1736672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48A1A32-CD51-C25C-9529-0EB2C537D3C0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0680705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76872829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54879043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3BC9562-B21F-7D36-76EE-60B748E91793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9643888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211688574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0790149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BB55256-E1CD-7571-A7ED-C7DDB508D0DC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865364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71139181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64194260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52D8D26-4BA4-DDAB-3DCD-227EC69CA66D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119158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89510496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88874521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B0A07F5-6A21-F422-FAC7-F80666A9FB67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123414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76550447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6412378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B84A97A-7F4E-BC3B-7B5C-E97DF7DF9136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1973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96919728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00758060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F9B0670-DE02-ABD3-129E-AE600440231C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2133203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44676985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31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BAB4F84-F241-D081-FF38-2B84748F6B68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4769206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23987671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12283010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A2EEA07-52B3-E4B1-99FB-961F235D10DE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5806924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67200265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36790464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05F277C-2C27-5360-E519-6880EEF3CFBC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9333351" name="Titel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de-AT"/>
          </a:p>
        </p:txBody>
      </p:sp>
      <p:sp>
        <p:nvSpPr>
          <p:cNvPr id="1854799944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1786994074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52A064A-9C71-4BDA-93EF-479A416B0758}" type="datetimeFigureOut">
              <a:rPr lang="de-AT"/>
              <a:t>10.06.2026</a:t>
            </a:fld>
            <a:endParaRPr lang="de-AT"/>
          </a:p>
        </p:txBody>
      </p:sp>
      <p:sp>
        <p:nvSpPr>
          <p:cNvPr id="770457794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1183725074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DC4F703-192B-4294-9D9D-589A5C85960D}" type="slidenum">
              <a:rPr lang="de-AT"/>
              <a:t>1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546965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de-AT"/>
          </a:p>
        </p:txBody>
      </p:sp>
      <p:sp>
        <p:nvSpPr>
          <p:cNvPr id="49264140" name="Vertikaler Textplatzhalt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AT"/>
          </a:p>
        </p:txBody>
      </p:sp>
      <p:sp>
        <p:nvSpPr>
          <p:cNvPr id="497935259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52A064A-9C71-4BDA-93EF-479A416B0758}" type="datetimeFigureOut">
              <a:rPr lang="de-AT"/>
              <a:t>10.06.2026</a:t>
            </a:fld>
            <a:endParaRPr lang="de-AT"/>
          </a:p>
        </p:txBody>
      </p:sp>
      <p:sp>
        <p:nvSpPr>
          <p:cNvPr id="676313112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1203490054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DC4F703-192B-4294-9D9D-589A5C85960D}" type="slidenum">
              <a:rPr lang="de-AT"/>
              <a:t>&lt;#&gt;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3081059" name="Vertikaler Titel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 lang="de-AT"/>
          </a:p>
        </p:txBody>
      </p:sp>
      <p:sp>
        <p:nvSpPr>
          <p:cNvPr id="2142863158" name="Vertikaler Textplatzhalt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AT"/>
          </a:p>
        </p:txBody>
      </p:sp>
      <p:sp>
        <p:nvSpPr>
          <p:cNvPr id="1510921599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52A064A-9C71-4BDA-93EF-479A416B0758}" type="datetimeFigureOut">
              <a:rPr lang="de-AT"/>
              <a:t>10.06.2026</a:t>
            </a:fld>
            <a:endParaRPr lang="de-AT"/>
          </a:p>
        </p:txBody>
      </p:sp>
      <p:sp>
        <p:nvSpPr>
          <p:cNvPr id="1378505121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1709376610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DC4F703-192B-4294-9D9D-589A5C85960D}" type="slidenum">
              <a:rPr lang="de-AT"/>
              <a:t>&lt;#&gt;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8232298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de-AT"/>
          </a:p>
        </p:txBody>
      </p:sp>
      <p:sp>
        <p:nvSpPr>
          <p:cNvPr id="232554170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AT"/>
          </a:p>
        </p:txBody>
      </p:sp>
      <p:sp>
        <p:nvSpPr>
          <p:cNvPr id="621395621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52A064A-9C71-4BDA-93EF-479A416B0758}" type="datetimeFigureOut">
              <a:rPr lang="de-AT"/>
              <a:t>10.06.2026</a:t>
            </a:fld>
            <a:endParaRPr lang="de-AT"/>
          </a:p>
        </p:txBody>
      </p:sp>
      <p:sp>
        <p:nvSpPr>
          <p:cNvPr id="628217013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109716452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DC4F703-192B-4294-9D9D-589A5C85960D}" type="slidenum">
              <a:rPr lang="de-AT"/>
              <a:t>6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Abschnitts-&#10;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7966375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de-AT"/>
          </a:p>
        </p:txBody>
      </p:sp>
      <p:sp>
        <p:nvSpPr>
          <p:cNvPr id="1994929368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514239060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52A064A-9C71-4BDA-93EF-479A416B0758}" type="datetimeFigureOut">
              <a:rPr lang="de-AT"/>
              <a:t>10.06.2026</a:t>
            </a:fld>
            <a:endParaRPr lang="de-AT"/>
          </a:p>
        </p:txBody>
      </p:sp>
      <p:sp>
        <p:nvSpPr>
          <p:cNvPr id="133946711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134991316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DC4F703-192B-4294-9D9D-589A5C85960D}" type="slidenum">
              <a:rPr lang="de-AT"/>
              <a:t>&lt;#&gt;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449238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de-AT"/>
          </a:p>
        </p:txBody>
      </p:sp>
      <p:sp>
        <p:nvSpPr>
          <p:cNvPr id="267475067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AT"/>
          </a:p>
        </p:txBody>
      </p:sp>
      <p:sp>
        <p:nvSpPr>
          <p:cNvPr id="1999031681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AT"/>
          </a:p>
        </p:txBody>
      </p:sp>
      <p:sp>
        <p:nvSpPr>
          <p:cNvPr id="1716190554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52A064A-9C71-4BDA-93EF-479A416B0758}" type="datetimeFigureOut">
              <a:rPr lang="de-AT"/>
              <a:t>10.06.2026</a:t>
            </a:fld>
            <a:endParaRPr lang="de-AT"/>
          </a:p>
        </p:txBody>
      </p:sp>
      <p:sp>
        <p:nvSpPr>
          <p:cNvPr id="81187950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740277654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DC4F703-192B-4294-9D9D-589A5C85960D}" type="slidenum">
              <a:rPr lang="de-AT"/>
              <a:t>&lt;#&gt;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7243947" name="Titel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de-AT"/>
          </a:p>
        </p:txBody>
      </p:sp>
      <p:sp>
        <p:nvSpPr>
          <p:cNvPr id="74855755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823747503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AT"/>
          </a:p>
        </p:txBody>
      </p:sp>
      <p:sp>
        <p:nvSpPr>
          <p:cNvPr id="415483949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269897123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AT"/>
          </a:p>
        </p:txBody>
      </p:sp>
      <p:sp>
        <p:nvSpPr>
          <p:cNvPr id="198627423" name="Datumsplatzhalt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52A064A-9C71-4BDA-93EF-479A416B0758}" type="datetimeFigureOut">
              <a:rPr lang="de-AT"/>
              <a:t>10.06.2026</a:t>
            </a:fld>
            <a:endParaRPr lang="de-AT"/>
          </a:p>
        </p:txBody>
      </p:sp>
      <p:sp>
        <p:nvSpPr>
          <p:cNvPr id="1521346839" name="Fußzeilenplatzhalt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1722486109" name="Foliennummernplatzhalt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DC4F703-192B-4294-9D9D-589A5C85960D}" type="slidenum">
              <a:rPr lang="de-AT"/>
              <a:t>&lt;#&gt;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3132676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de-AT"/>
          </a:p>
        </p:txBody>
      </p:sp>
      <p:sp>
        <p:nvSpPr>
          <p:cNvPr id="1426473753" name="Datumsplatzhalt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52A064A-9C71-4BDA-93EF-479A416B0758}" type="datetimeFigureOut">
              <a:rPr lang="de-AT"/>
              <a:t>10.06.2026</a:t>
            </a:fld>
            <a:endParaRPr lang="de-AT"/>
          </a:p>
        </p:txBody>
      </p:sp>
      <p:sp>
        <p:nvSpPr>
          <p:cNvPr id="124228784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1694574509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DC4F703-192B-4294-9D9D-589A5C85960D}" type="slidenum">
              <a:rPr lang="de-AT"/>
              <a:t>&lt;#&gt;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17751577" name="Datumsplatzhalt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52A064A-9C71-4BDA-93EF-479A416B0758}" type="datetimeFigureOut">
              <a:rPr lang="de-AT"/>
              <a:t>10.06.2026</a:t>
            </a:fld>
            <a:endParaRPr lang="de-AT"/>
          </a:p>
        </p:txBody>
      </p:sp>
      <p:sp>
        <p:nvSpPr>
          <p:cNvPr id="1826245583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744532708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DC4F703-192B-4294-9D9D-589A5C85960D}" type="slidenum">
              <a:rPr lang="de-AT"/>
              <a:t>&lt;#&gt;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9161916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de-AT"/>
          </a:p>
        </p:txBody>
      </p:sp>
      <p:sp>
        <p:nvSpPr>
          <p:cNvPr id="1787986472" name="Inhaltsplatzhalt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AT"/>
          </a:p>
        </p:txBody>
      </p:sp>
      <p:sp>
        <p:nvSpPr>
          <p:cNvPr id="350373603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895996940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52A064A-9C71-4BDA-93EF-479A416B0758}" type="datetimeFigureOut">
              <a:rPr lang="de-AT"/>
              <a:t>10.06.2026</a:t>
            </a:fld>
            <a:endParaRPr lang="de-AT"/>
          </a:p>
        </p:txBody>
      </p:sp>
      <p:sp>
        <p:nvSpPr>
          <p:cNvPr id="1733243977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1197838100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DC4F703-192B-4294-9D9D-589A5C85960D}" type="slidenum">
              <a:rPr lang="de-AT"/>
              <a:t>&lt;#&gt;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1536771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de-AT"/>
          </a:p>
        </p:txBody>
      </p:sp>
      <p:sp>
        <p:nvSpPr>
          <p:cNvPr id="1599793453" name="Bildplatzhalt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de-AT"/>
          </a:p>
        </p:txBody>
      </p:sp>
      <p:sp>
        <p:nvSpPr>
          <p:cNvPr id="1155099724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73973957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52A064A-9C71-4BDA-93EF-479A416B0758}" type="datetimeFigureOut">
              <a:rPr lang="de-AT"/>
              <a:t>10.06.2026</a:t>
            </a:fld>
            <a:endParaRPr lang="de-AT"/>
          </a:p>
        </p:txBody>
      </p:sp>
      <p:sp>
        <p:nvSpPr>
          <p:cNvPr id="1290296559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1681474550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DC4F703-192B-4294-9D9D-589A5C85960D}" type="slidenum">
              <a:rPr lang="de-AT"/>
              <a:t>&lt;#&gt;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5174570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 lang="de-AT"/>
          </a:p>
        </p:txBody>
      </p:sp>
      <p:sp>
        <p:nvSpPr>
          <p:cNvPr id="1536713528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AT"/>
          </a:p>
        </p:txBody>
      </p:sp>
      <p:sp>
        <p:nvSpPr>
          <p:cNvPr id="545533585" name="Datumsplatzhalt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52A064A-9C71-4BDA-93EF-479A416B0758}" type="datetimeFigureOut">
              <a:rPr lang="de-AT"/>
              <a:t>10.06.2026</a:t>
            </a:fld>
            <a:endParaRPr lang="de-AT"/>
          </a:p>
        </p:txBody>
      </p:sp>
      <p:sp>
        <p:nvSpPr>
          <p:cNvPr id="1396394837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1522477895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DC4F703-192B-4294-9D9D-589A5C85960D}" type="slidenum">
              <a:rPr lang="de-AT"/>
              <a:t>6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3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3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3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3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3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3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3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3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3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3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3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3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3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116761" name="Titel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Notfallrucksack</a:t>
            </a:r>
            <a:br>
              <a:rPr lang="de-DE"/>
            </a:br>
            <a:r>
              <a:rPr lang="de-DE"/>
              <a:t>BINGO</a:t>
            </a:r>
            <a:endParaRPr lang="de-AT"/>
          </a:p>
        </p:txBody>
      </p:sp>
      <p:sp>
        <p:nvSpPr>
          <p:cNvPr id="2023985017" name="Untertitel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AT"/>
              <a:t>Was soll alles in einen Notfallrucksack eingepackt werden?</a:t>
            </a:r>
            <a:endParaRPr lang="de-AT"/>
          </a:p>
        </p:txBody>
      </p:sp>
      <p:pic>
        <p:nvPicPr>
          <p:cNvPr id="1514866450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 flipH="0" flipV="0">
            <a:off x="4856139" y="4326323"/>
            <a:ext cx="2479721" cy="24797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10275830" name="Tabelle 3"/>
          <p:cNvGraphicFramePr>
            <a:graphicFrameLocks xmlns:a="http://schemas.openxmlformats.org/drawingml/2006/main" noGrp="1"/>
          </p:cNvGraphicFramePr>
          <p:nvPr/>
        </p:nvGraphicFramePr>
        <p:xfrm rot="0">
          <a:off x="1515533" y="1388483"/>
          <a:ext cx="9121460" cy="4650564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{2D5ABB26-0587-4C30-8999-92F81FD0307C}</a:tableStyleId>
              </a:tblPr>
              <a:tblGrid>
                <a:gridCol w="2280365"/>
                <a:gridCol w="2280365"/>
                <a:gridCol w="2280365"/>
                <a:gridCol w="2280365"/>
              </a:tblGrid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2054487458" name="Grafik 5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2292025" y="1471772"/>
            <a:ext cx="836072" cy="836072"/>
          </a:xfrm>
          <a:prstGeom prst="rect">
            <a:avLst/>
          </a:prstGeom>
        </p:spPr>
      </p:pic>
      <p:pic>
        <p:nvPicPr>
          <p:cNvPr id="1592318985" name="Grafik 11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4471521" y="5030085"/>
            <a:ext cx="905978" cy="614608"/>
          </a:xfrm>
          <a:prstGeom prst="rect">
            <a:avLst/>
          </a:prstGeom>
        </p:spPr>
      </p:pic>
      <p:pic>
        <p:nvPicPr>
          <p:cNvPr id="855300603" name="Grafik 13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6837128" y="1480159"/>
            <a:ext cx="847907" cy="731319"/>
          </a:xfrm>
          <a:prstGeom prst="rect">
            <a:avLst/>
          </a:prstGeom>
        </p:spPr>
      </p:pic>
      <p:pic>
        <p:nvPicPr>
          <p:cNvPr id="1384033512" name="Grafik 15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2218355" y="3804716"/>
            <a:ext cx="932407" cy="747975"/>
          </a:xfrm>
          <a:prstGeom prst="rect">
            <a:avLst/>
          </a:prstGeom>
        </p:spPr>
      </p:pic>
      <p:pic>
        <p:nvPicPr>
          <p:cNvPr id="452135739" name="Grafik 17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6774365" y="2582564"/>
            <a:ext cx="926277" cy="874239"/>
          </a:xfrm>
          <a:prstGeom prst="rect">
            <a:avLst/>
          </a:prstGeom>
        </p:spPr>
      </p:pic>
      <p:pic>
        <p:nvPicPr>
          <p:cNvPr id="372229503" name="Grafik 19"/>
          <p:cNvPicPr>
            <a:picLocks noChangeAspect="1"/>
          </p:cNvPicPr>
          <p:nvPr/>
        </p:nvPicPr>
        <p:blipFill rotWithShape="1">
          <a:blip r:embed="rId8"/>
          <a:stretch/>
        </p:blipFill>
        <p:spPr bwMode="auto">
          <a:xfrm>
            <a:off x="4533902" y="3781569"/>
            <a:ext cx="752818" cy="790225"/>
          </a:xfrm>
          <a:prstGeom prst="rect">
            <a:avLst/>
          </a:prstGeom>
        </p:spPr>
      </p:pic>
      <p:pic>
        <p:nvPicPr>
          <p:cNvPr id="360421523" name="Grafik 21"/>
          <p:cNvPicPr>
            <a:picLocks noChangeAspect="1"/>
          </p:cNvPicPr>
          <p:nvPr/>
        </p:nvPicPr>
        <p:blipFill rotWithShape="1">
          <a:blip r:embed="rId9"/>
          <a:stretch/>
        </p:blipFill>
        <p:spPr bwMode="auto">
          <a:xfrm>
            <a:off x="2119928" y="5113253"/>
            <a:ext cx="1007398" cy="628896"/>
          </a:xfrm>
          <a:prstGeom prst="rect">
            <a:avLst/>
          </a:prstGeom>
        </p:spPr>
      </p:pic>
      <p:pic>
        <p:nvPicPr>
          <p:cNvPr id="2029543888" name="Grafik 23"/>
          <p:cNvPicPr>
            <a:picLocks noChangeAspect="1"/>
          </p:cNvPicPr>
          <p:nvPr/>
        </p:nvPicPr>
        <p:blipFill rotWithShape="1">
          <a:blip r:embed="rId10"/>
          <a:stretch/>
        </p:blipFill>
        <p:spPr bwMode="auto">
          <a:xfrm>
            <a:off x="8991364" y="1454510"/>
            <a:ext cx="1103074" cy="802236"/>
          </a:xfrm>
          <a:prstGeom prst="rect">
            <a:avLst/>
          </a:prstGeom>
        </p:spPr>
      </p:pic>
      <p:pic>
        <p:nvPicPr>
          <p:cNvPr id="676872651" name="Grafik 25"/>
          <p:cNvPicPr>
            <a:picLocks noChangeAspect="1"/>
          </p:cNvPicPr>
          <p:nvPr/>
        </p:nvPicPr>
        <p:blipFill rotWithShape="1">
          <a:blip r:embed="rId11"/>
          <a:stretch/>
        </p:blipFill>
        <p:spPr bwMode="auto">
          <a:xfrm>
            <a:off x="9245828" y="2639315"/>
            <a:ext cx="736365" cy="690910"/>
          </a:xfrm>
          <a:prstGeom prst="rect">
            <a:avLst/>
          </a:prstGeom>
        </p:spPr>
      </p:pic>
      <p:pic>
        <p:nvPicPr>
          <p:cNvPr id="1526296393" name="Grafik 27"/>
          <p:cNvPicPr>
            <a:picLocks noChangeAspect="1"/>
          </p:cNvPicPr>
          <p:nvPr/>
        </p:nvPicPr>
        <p:blipFill rotWithShape="1">
          <a:blip r:embed="rId12"/>
          <a:stretch/>
        </p:blipFill>
        <p:spPr bwMode="auto">
          <a:xfrm>
            <a:off x="4683817" y="1471632"/>
            <a:ext cx="551320" cy="736600"/>
          </a:xfrm>
          <a:prstGeom prst="rect">
            <a:avLst/>
          </a:prstGeom>
        </p:spPr>
      </p:pic>
      <p:sp>
        <p:nvSpPr>
          <p:cNvPr id="523330654" name="Textfeld 30"/>
          <p:cNvSpPr txBox="1"/>
          <p:nvPr/>
        </p:nvSpPr>
        <p:spPr bwMode="auto">
          <a:xfrm>
            <a:off x="6470010" y="2176164"/>
            <a:ext cx="1534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Handy und Akku</a:t>
            </a:r>
            <a:endParaRPr lang="de-AT" sz="1600"/>
          </a:p>
        </p:txBody>
      </p:sp>
      <p:sp>
        <p:nvSpPr>
          <p:cNvPr id="986677020" name="Textfeld 31"/>
          <p:cNvSpPr txBox="1"/>
          <p:nvPr/>
        </p:nvSpPr>
        <p:spPr bwMode="auto">
          <a:xfrm>
            <a:off x="9294473" y="4513478"/>
            <a:ext cx="647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Geld</a:t>
            </a:r>
            <a:endParaRPr lang="de-AT" sz="1600"/>
          </a:p>
        </p:txBody>
      </p:sp>
      <p:sp>
        <p:nvSpPr>
          <p:cNvPr id="1676931613" name="Textfeld 32"/>
          <p:cNvSpPr txBox="1"/>
          <p:nvPr/>
        </p:nvSpPr>
        <p:spPr bwMode="auto">
          <a:xfrm>
            <a:off x="9108359" y="3330225"/>
            <a:ext cx="1004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Schlüssel</a:t>
            </a:r>
            <a:endParaRPr lang="de-AT" sz="1600"/>
          </a:p>
        </p:txBody>
      </p:sp>
      <p:sp>
        <p:nvSpPr>
          <p:cNvPr id="1027828068" name="Textfeld 33"/>
          <p:cNvSpPr txBox="1"/>
          <p:nvPr/>
        </p:nvSpPr>
        <p:spPr bwMode="auto">
          <a:xfrm>
            <a:off x="8782248" y="2211479"/>
            <a:ext cx="1377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Medikamente</a:t>
            </a:r>
            <a:endParaRPr lang="de-AT" sz="1600"/>
          </a:p>
        </p:txBody>
      </p:sp>
      <p:sp>
        <p:nvSpPr>
          <p:cNvPr id="1669582885" name="Textfeld 34"/>
          <p:cNvSpPr txBox="1"/>
          <p:nvPr/>
        </p:nvSpPr>
        <p:spPr bwMode="auto">
          <a:xfrm>
            <a:off x="2170047" y="5666927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Kontakte</a:t>
            </a:r>
            <a:endParaRPr lang="de-AT" sz="1600"/>
          </a:p>
        </p:txBody>
      </p:sp>
      <p:sp>
        <p:nvSpPr>
          <p:cNvPr id="1945228916" name="Textfeld 35"/>
          <p:cNvSpPr txBox="1"/>
          <p:nvPr/>
        </p:nvSpPr>
        <p:spPr bwMode="auto">
          <a:xfrm>
            <a:off x="4540521" y="2193842"/>
            <a:ext cx="8379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Wasser</a:t>
            </a:r>
            <a:endParaRPr lang="de-AT" sz="1600"/>
          </a:p>
        </p:txBody>
      </p:sp>
      <p:sp>
        <p:nvSpPr>
          <p:cNvPr id="926050353" name="Textfeld 36"/>
          <p:cNvSpPr txBox="1"/>
          <p:nvPr/>
        </p:nvSpPr>
        <p:spPr bwMode="auto">
          <a:xfrm>
            <a:off x="4420810" y="4513478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Kleidung</a:t>
            </a:r>
            <a:endParaRPr lang="de-AT" sz="1600"/>
          </a:p>
        </p:txBody>
      </p:sp>
      <p:sp>
        <p:nvSpPr>
          <p:cNvPr id="904383603" name="Textfeld 37"/>
          <p:cNvSpPr txBox="1"/>
          <p:nvPr/>
        </p:nvSpPr>
        <p:spPr bwMode="auto">
          <a:xfrm>
            <a:off x="6774365" y="3350228"/>
            <a:ext cx="878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Hygiene</a:t>
            </a:r>
            <a:endParaRPr lang="de-AT" sz="1600"/>
          </a:p>
        </p:txBody>
      </p:sp>
      <p:sp>
        <p:nvSpPr>
          <p:cNvPr id="474178270" name="Textfeld 38"/>
          <p:cNvSpPr txBox="1"/>
          <p:nvPr/>
        </p:nvSpPr>
        <p:spPr bwMode="auto">
          <a:xfrm>
            <a:off x="2206165" y="3330225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619443498" name="Textfeld 39"/>
          <p:cNvSpPr txBox="1"/>
          <p:nvPr/>
        </p:nvSpPr>
        <p:spPr bwMode="auto">
          <a:xfrm>
            <a:off x="4391110" y="3327102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Bankkarte</a:t>
            </a:r>
            <a:endParaRPr lang="de-AT" sz="1600"/>
          </a:p>
        </p:txBody>
      </p:sp>
      <p:sp>
        <p:nvSpPr>
          <p:cNvPr id="1606216969" name="Textfeld 40"/>
          <p:cNvSpPr txBox="1"/>
          <p:nvPr/>
        </p:nvSpPr>
        <p:spPr bwMode="auto">
          <a:xfrm>
            <a:off x="4563164" y="5649698"/>
            <a:ext cx="723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e-card</a:t>
            </a:r>
            <a:endParaRPr lang="de-AT" sz="1600"/>
          </a:p>
        </p:txBody>
      </p:sp>
      <p:sp>
        <p:nvSpPr>
          <p:cNvPr id="1735786218" name="Textfeld 41"/>
          <p:cNvSpPr txBox="1"/>
          <p:nvPr/>
        </p:nvSpPr>
        <p:spPr bwMode="auto">
          <a:xfrm>
            <a:off x="2175906" y="4477801"/>
            <a:ext cx="10790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Hilfsmittel</a:t>
            </a:r>
            <a:endParaRPr lang="de-AT" sz="1600"/>
          </a:p>
        </p:txBody>
      </p:sp>
      <p:sp>
        <p:nvSpPr>
          <p:cNvPr id="561832549" name="Textfeld 42"/>
          <p:cNvSpPr txBox="1"/>
          <p:nvPr/>
        </p:nvSpPr>
        <p:spPr bwMode="auto">
          <a:xfrm>
            <a:off x="2245038" y="2190077"/>
            <a:ext cx="932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Allergien</a:t>
            </a:r>
            <a:endParaRPr lang="de-AT" sz="1600"/>
          </a:p>
        </p:txBody>
      </p:sp>
      <p:sp>
        <p:nvSpPr>
          <p:cNvPr id="1997330604" name="Textfeld 45"/>
          <p:cNvSpPr txBox="1"/>
          <p:nvPr/>
        </p:nvSpPr>
        <p:spPr bwMode="auto">
          <a:xfrm>
            <a:off x="6685057" y="5647206"/>
            <a:ext cx="881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Ausweis</a:t>
            </a:r>
            <a:endParaRPr lang="de-AT" sz="1600"/>
          </a:p>
        </p:txBody>
      </p:sp>
      <p:pic>
        <p:nvPicPr>
          <p:cNvPr id="2140950542" name="Grafik 2"/>
          <p:cNvPicPr>
            <a:picLocks noChangeAspect="1"/>
          </p:cNvPicPr>
          <p:nvPr/>
        </p:nvPicPr>
        <p:blipFill rotWithShape="1">
          <a:blip r:embed="rId13"/>
          <a:stretch/>
        </p:blipFill>
        <p:spPr bwMode="auto">
          <a:xfrm>
            <a:off x="9123944" y="3778405"/>
            <a:ext cx="837914" cy="837914"/>
          </a:xfrm>
          <a:prstGeom prst="rect">
            <a:avLst/>
          </a:prstGeom>
        </p:spPr>
      </p:pic>
      <p:pic>
        <p:nvPicPr>
          <p:cNvPr id="983569797" name="Grafik 46"/>
          <p:cNvPicPr>
            <a:picLocks noChangeAspect="1"/>
          </p:cNvPicPr>
          <p:nvPr/>
        </p:nvPicPr>
        <p:blipFill rotWithShape="1">
          <a:blip r:embed="rId14"/>
          <a:stretch/>
        </p:blipFill>
        <p:spPr bwMode="auto">
          <a:xfrm>
            <a:off x="4506474" y="2584902"/>
            <a:ext cx="836070" cy="836070"/>
          </a:xfrm>
          <a:prstGeom prst="rect">
            <a:avLst/>
          </a:prstGeom>
        </p:spPr>
      </p:pic>
      <p:pic>
        <p:nvPicPr>
          <p:cNvPr id="1492703145" name="Grafik 47"/>
          <p:cNvPicPr>
            <a:picLocks noChangeAspect="1"/>
          </p:cNvPicPr>
          <p:nvPr/>
        </p:nvPicPr>
        <p:blipFill rotWithShape="1">
          <a:blip r:embed="rId15"/>
          <a:stretch/>
        </p:blipFill>
        <p:spPr bwMode="auto">
          <a:xfrm>
            <a:off x="6649808" y="4918952"/>
            <a:ext cx="1015498" cy="747975"/>
          </a:xfrm>
          <a:prstGeom prst="rect">
            <a:avLst/>
          </a:prstGeom>
        </p:spPr>
      </p:pic>
      <p:sp>
        <p:nvSpPr>
          <p:cNvPr id="1364596967" name="Textfeld 48"/>
          <p:cNvSpPr txBox="1"/>
          <p:nvPr/>
        </p:nvSpPr>
        <p:spPr bwMode="auto">
          <a:xfrm>
            <a:off x="9009501" y="5650452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566288618" name="Textfeld 49"/>
          <p:cNvSpPr txBox="1"/>
          <p:nvPr/>
        </p:nvSpPr>
        <p:spPr bwMode="auto">
          <a:xfrm>
            <a:off x="6618235" y="4477801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2046529178" name="Titel 1"/>
          <p:cNvSpPr>
            <a:spLocks noGrp="1"/>
          </p:cNvSpPr>
          <p:nvPr/>
        </p:nvSpPr>
        <p:spPr bwMode="auto">
          <a:xfrm flipH="0" flipV="0">
            <a:off x="1515531" y="534406"/>
            <a:ext cx="9121459" cy="854074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>
            <a:lvl1pPr algn="l" defTabSz="914400" rtl="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Mein Notfallrucksack </a:t>
            </a:r>
            <a:b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</a:b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BINGO</a:t>
            </a:r>
            <a:endParaRPr lang="de-AT">
              <a:latin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838958611" name="Tabelle 3"/>
          <p:cNvGraphicFramePr>
            <a:graphicFrameLocks xmlns:a="http://schemas.openxmlformats.org/drawingml/2006/main" noGrp="1"/>
          </p:cNvGraphicFramePr>
          <p:nvPr/>
        </p:nvGraphicFramePr>
        <p:xfrm rot="0">
          <a:off x="1515533" y="1388483"/>
          <a:ext cx="9121460" cy="4650564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{2D5ABB26-0587-4C30-8999-92F81FD0307C}</a:tableStyleId>
              </a:tblPr>
              <a:tblGrid>
                <a:gridCol w="2280365"/>
                <a:gridCol w="2280365"/>
                <a:gridCol w="2280365"/>
                <a:gridCol w="2280365"/>
              </a:tblGrid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263255021" name="Grafik 5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2292025" y="1471772"/>
            <a:ext cx="836072" cy="836072"/>
          </a:xfrm>
          <a:prstGeom prst="rect">
            <a:avLst/>
          </a:prstGeom>
        </p:spPr>
      </p:pic>
      <p:pic>
        <p:nvPicPr>
          <p:cNvPr id="473562446" name="Grafik 11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4471521" y="5030085"/>
            <a:ext cx="905978" cy="614608"/>
          </a:xfrm>
          <a:prstGeom prst="rect">
            <a:avLst/>
          </a:prstGeom>
        </p:spPr>
      </p:pic>
      <p:pic>
        <p:nvPicPr>
          <p:cNvPr id="1884055314" name="Grafik 13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6737180" y="2640139"/>
            <a:ext cx="847907" cy="731319"/>
          </a:xfrm>
          <a:prstGeom prst="rect">
            <a:avLst/>
          </a:prstGeom>
        </p:spPr>
      </p:pic>
      <p:pic>
        <p:nvPicPr>
          <p:cNvPr id="1827394310" name="Grafik 15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2218355" y="3804716"/>
            <a:ext cx="932407" cy="747975"/>
          </a:xfrm>
          <a:prstGeom prst="rect">
            <a:avLst/>
          </a:prstGeom>
        </p:spPr>
      </p:pic>
      <p:pic>
        <p:nvPicPr>
          <p:cNvPr id="175594640" name="Grafik 17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6722078" y="1417447"/>
            <a:ext cx="926277" cy="874239"/>
          </a:xfrm>
          <a:prstGeom prst="rect">
            <a:avLst/>
          </a:prstGeom>
        </p:spPr>
      </p:pic>
      <p:pic>
        <p:nvPicPr>
          <p:cNvPr id="1359161960" name="Grafik 19"/>
          <p:cNvPicPr>
            <a:picLocks noChangeAspect="1"/>
          </p:cNvPicPr>
          <p:nvPr/>
        </p:nvPicPr>
        <p:blipFill rotWithShape="1">
          <a:blip r:embed="rId8"/>
          <a:stretch/>
        </p:blipFill>
        <p:spPr bwMode="auto">
          <a:xfrm>
            <a:off x="4533902" y="3781569"/>
            <a:ext cx="752818" cy="790225"/>
          </a:xfrm>
          <a:prstGeom prst="rect">
            <a:avLst/>
          </a:prstGeom>
        </p:spPr>
      </p:pic>
      <p:pic>
        <p:nvPicPr>
          <p:cNvPr id="1238337354" name="Grafik 21"/>
          <p:cNvPicPr>
            <a:picLocks noChangeAspect="1"/>
          </p:cNvPicPr>
          <p:nvPr/>
        </p:nvPicPr>
        <p:blipFill rotWithShape="1">
          <a:blip r:embed="rId9"/>
          <a:stretch/>
        </p:blipFill>
        <p:spPr bwMode="auto">
          <a:xfrm>
            <a:off x="2119928" y="5113253"/>
            <a:ext cx="1007398" cy="628896"/>
          </a:xfrm>
          <a:prstGeom prst="rect">
            <a:avLst/>
          </a:prstGeom>
        </p:spPr>
      </p:pic>
      <p:pic>
        <p:nvPicPr>
          <p:cNvPr id="1542321490" name="Grafik 23"/>
          <p:cNvPicPr>
            <a:picLocks noChangeAspect="1"/>
          </p:cNvPicPr>
          <p:nvPr/>
        </p:nvPicPr>
        <p:blipFill rotWithShape="1">
          <a:blip r:embed="rId10"/>
          <a:stretch/>
        </p:blipFill>
        <p:spPr bwMode="auto">
          <a:xfrm>
            <a:off x="8991364" y="1454510"/>
            <a:ext cx="1103074" cy="802236"/>
          </a:xfrm>
          <a:prstGeom prst="rect">
            <a:avLst/>
          </a:prstGeom>
        </p:spPr>
      </p:pic>
      <p:pic>
        <p:nvPicPr>
          <p:cNvPr id="1835912596" name="Grafik 25"/>
          <p:cNvPicPr>
            <a:picLocks noChangeAspect="1"/>
          </p:cNvPicPr>
          <p:nvPr/>
        </p:nvPicPr>
        <p:blipFill rotWithShape="1">
          <a:blip r:embed="rId11"/>
          <a:stretch/>
        </p:blipFill>
        <p:spPr bwMode="auto">
          <a:xfrm>
            <a:off x="9120786" y="2668260"/>
            <a:ext cx="736365" cy="690910"/>
          </a:xfrm>
          <a:prstGeom prst="rect">
            <a:avLst/>
          </a:prstGeom>
        </p:spPr>
      </p:pic>
      <p:pic>
        <p:nvPicPr>
          <p:cNvPr id="1558427436" name="Grafik 27"/>
          <p:cNvPicPr>
            <a:picLocks noChangeAspect="1"/>
          </p:cNvPicPr>
          <p:nvPr/>
        </p:nvPicPr>
        <p:blipFill rotWithShape="1">
          <a:blip r:embed="rId12"/>
          <a:stretch/>
        </p:blipFill>
        <p:spPr bwMode="auto">
          <a:xfrm>
            <a:off x="4683817" y="1471632"/>
            <a:ext cx="551320" cy="736600"/>
          </a:xfrm>
          <a:prstGeom prst="rect">
            <a:avLst/>
          </a:prstGeom>
        </p:spPr>
      </p:pic>
      <p:sp>
        <p:nvSpPr>
          <p:cNvPr id="287673126" name="Textfeld 30"/>
          <p:cNvSpPr txBox="1"/>
          <p:nvPr/>
        </p:nvSpPr>
        <p:spPr bwMode="auto">
          <a:xfrm>
            <a:off x="6454781" y="3327542"/>
            <a:ext cx="1534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Handy und Akku</a:t>
            </a:r>
            <a:endParaRPr lang="de-AT" sz="1600"/>
          </a:p>
        </p:txBody>
      </p:sp>
      <p:sp>
        <p:nvSpPr>
          <p:cNvPr id="378139974" name="Textfeld 31"/>
          <p:cNvSpPr txBox="1"/>
          <p:nvPr/>
        </p:nvSpPr>
        <p:spPr bwMode="auto">
          <a:xfrm>
            <a:off x="9165329" y="5663654"/>
            <a:ext cx="647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Geld</a:t>
            </a:r>
            <a:endParaRPr lang="de-AT" sz="1600"/>
          </a:p>
        </p:txBody>
      </p:sp>
      <p:sp>
        <p:nvSpPr>
          <p:cNvPr id="125812676" name="Textfeld 32"/>
          <p:cNvSpPr txBox="1"/>
          <p:nvPr/>
        </p:nvSpPr>
        <p:spPr bwMode="auto">
          <a:xfrm>
            <a:off x="9053714" y="3327102"/>
            <a:ext cx="1004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Schlüssel</a:t>
            </a:r>
            <a:endParaRPr lang="de-AT" sz="1600"/>
          </a:p>
        </p:txBody>
      </p:sp>
      <p:sp>
        <p:nvSpPr>
          <p:cNvPr id="438246334" name="Textfeld 33"/>
          <p:cNvSpPr txBox="1"/>
          <p:nvPr/>
        </p:nvSpPr>
        <p:spPr bwMode="auto">
          <a:xfrm>
            <a:off x="8782248" y="2211479"/>
            <a:ext cx="1377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Medikamente</a:t>
            </a:r>
            <a:endParaRPr lang="de-AT" sz="1600"/>
          </a:p>
        </p:txBody>
      </p:sp>
      <p:sp>
        <p:nvSpPr>
          <p:cNvPr id="990823926" name="Textfeld 34"/>
          <p:cNvSpPr txBox="1"/>
          <p:nvPr/>
        </p:nvSpPr>
        <p:spPr bwMode="auto">
          <a:xfrm>
            <a:off x="2170047" y="5666927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Kontakte</a:t>
            </a:r>
            <a:endParaRPr lang="de-AT" sz="1600"/>
          </a:p>
        </p:txBody>
      </p:sp>
      <p:sp>
        <p:nvSpPr>
          <p:cNvPr id="407296670" name="Textfeld 35"/>
          <p:cNvSpPr txBox="1"/>
          <p:nvPr/>
        </p:nvSpPr>
        <p:spPr bwMode="auto">
          <a:xfrm>
            <a:off x="4540521" y="2193842"/>
            <a:ext cx="8379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Wasser</a:t>
            </a:r>
            <a:endParaRPr lang="de-AT" sz="1600"/>
          </a:p>
        </p:txBody>
      </p:sp>
      <p:sp>
        <p:nvSpPr>
          <p:cNvPr id="8813532" name="Textfeld 36"/>
          <p:cNvSpPr txBox="1"/>
          <p:nvPr/>
        </p:nvSpPr>
        <p:spPr bwMode="auto">
          <a:xfrm>
            <a:off x="4420810" y="4513478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Kleidung</a:t>
            </a:r>
            <a:endParaRPr lang="de-AT" sz="1600"/>
          </a:p>
        </p:txBody>
      </p:sp>
      <p:sp>
        <p:nvSpPr>
          <p:cNvPr id="1872870549" name="Textfeld 37"/>
          <p:cNvSpPr txBox="1"/>
          <p:nvPr/>
        </p:nvSpPr>
        <p:spPr bwMode="auto">
          <a:xfrm>
            <a:off x="6688801" y="2189707"/>
            <a:ext cx="878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Hygiene</a:t>
            </a:r>
            <a:endParaRPr lang="de-AT" sz="1600"/>
          </a:p>
        </p:txBody>
      </p:sp>
      <p:sp>
        <p:nvSpPr>
          <p:cNvPr id="1690523066" name="Textfeld 38"/>
          <p:cNvSpPr txBox="1"/>
          <p:nvPr/>
        </p:nvSpPr>
        <p:spPr bwMode="auto">
          <a:xfrm>
            <a:off x="2206165" y="3330225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117040045" name="Textfeld 39"/>
          <p:cNvSpPr txBox="1"/>
          <p:nvPr/>
        </p:nvSpPr>
        <p:spPr bwMode="auto">
          <a:xfrm>
            <a:off x="4391110" y="3327102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Bankkarte</a:t>
            </a:r>
            <a:endParaRPr lang="de-AT" sz="1600"/>
          </a:p>
        </p:txBody>
      </p:sp>
      <p:sp>
        <p:nvSpPr>
          <p:cNvPr id="1878020487" name="Textfeld 40"/>
          <p:cNvSpPr txBox="1"/>
          <p:nvPr/>
        </p:nvSpPr>
        <p:spPr bwMode="auto">
          <a:xfrm>
            <a:off x="4563164" y="5649698"/>
            <a:ext cx="723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e-card</a:t>
            </a:r>
            <a:endParaRPr lang="de-AT" sz="1600"/>
          </a:p>
        </p:txBody>
      </p:sp>
      <p:sp>
        <p:nvSpPr>
          <p:cNvPr id="411032579" name="Textfeld 41"/>
          <p:cNvSpPr txBox="1"/>
          <p:nvPr/>
        </p:nvSpPr>
        <p:spPr bwMode="auto">
          <a:xfrm>
            <a:off x="2175906" y="4477801"/>
            <a:ext cx="10790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Hilfsmittel</a:t>
            </a:r>
            <a:endParaRPr lang="de-AT" sz="1600"/>
          </a:p>
        </p:txBody>
      </p:sp>
      <p:sp>
        <p:nvSpPr>
          <p:cNvPr id="459441111" name="Textfeld 42"/>
          <p:cNvSpPr txBox="1"/>
          <p:nvPr/>
        </p:nvSpPr>
        <p:spPr bwMode="auto">
          <a:xfrm>
            <a:off x="2245038" y="2190077"/>
            <a:ext cx="932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Allergien</a:t>
            </a:r>
            <a:endParaRPr lang="de-AT" sz="1600"/>
          </a:p>
        </p:txBody>
      </p:sp>
      <p:sp>
        <p:nvSpPr>
          <p:cNvPr id="1930858282" name="Textfeld 45"/>
          <p:cNvSpPr txBox="1"/>
          <p:nvPr/>
        </p:nvSpPr>
        <p:spPr bwMode="auto">
          <a:xfrm>
            <a:off x="6685057" y="5647206"/>
            <a:ext cx="881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Ausweis</a:t>
            </a:r>
            <a:endParaRPr lang="de-AT" sz="1600"/>
          </a:p>
        </p:txBody>
      </p:sp>
      <p:pic>
        <p:nvPicPr>
          <p:cNvPr id="1763190988" name="Grafik 2"/>
          <p:cNvPicPr>
            <a:picLocks noChangeAspect="1"/>
          </p:cNvPicPr>
          <p:nvPr/>
        </p:nvPicPr>
        <p:blipFill rotWithShape="1">
          <a:blip r:embed="rId13"/>
          <a:stretch/>
        </p:blipFill>
        <p:spPr bwMode="auto">
          <a:xfrm>
            <a:off x="9052059" y="4918432"/>
            <a:ext cx="837914" cy="837914"/>
          </a:xfrm>
          <a:prstGeom prst="rect">
            <a:avLst/>
          </a:prstGeom>
        </p:spPr>
      </p:pic>
      <p:pic>
        <p:nvPicPr>
          <p:cNvPr id="1629849662" name="Grafik 46"/>
          <p:cNvPicPr>
            <a:picLocks noChangeAspect="1"/>
          </p:cNvPicPr>
          <p:nvPr/>
        </p:nvPicPr>
        <p:blipFill rotWithShape="1">
          <a:blip r:embed="rId14"/>
          <a:stretch/>
        </p:blipFill>
        <p:spPr bwMode="auto">
          <a:xfrm>
            <a:off x="4506474" y="2584902"/>
            <a:ext cx="836070" cy="836070"/>
          </a:xfrm>
          <a:prstGeom prst="rect">
            <a:avLst/>
          </a:prstGeom>
        </p:spPr>
      </p:pic>
      <p:pic>
        <p:nvPicPr>
          <p:cNvPr id="639764235" name="Grafik 47"/>
          <p:cNvPicPr>
            <a:picLocks noChangeAspect="1"/>
          </p:cNvPicPr>
          <p:nvPr/>
        </p:nvPicPr>
        <p:blipFill rotWithShape="1">
          <a:blip r:embed="rId15"/>
          <a:stretch/>
        </p:blipFill>
        <p:spPr bwMode="auto">
          <a:xfrm>
            <a:off x="6649808" y="4918952"/>
            <a:ext cx="1015498" cy="747975"/>
          </a:xfrm>
          <a:prstGeom prst="rect">
            <a:avLst/>
          </a:prstGeom>
        </p:spPr>
      </p:pic>
      <p:sp>
        <p:nvSpPr>
          <p:cNvPr id="779809434" name="Textfeld 48"/>
          <p:cNvSpPr txBox="1"/>
          <p:nvPr/>
        </p:nvSpPr>
        <p:spPr bwMode="auto">
          <a:xfrm>
            <a:off x="8991364" y="4503293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1363403596" name="Textfeld 49"/>
          <p:cNvSpPr txBox="1"/>
          <p:nvPr/>
        </p:nvSpPr>
        <p:spPr bwMode="auto">
          <a:xfrm>
            <a:off x="6618235" y="4477801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763355525" name="Titel 1"/>
          <p:cNvSpPr>
            <a:spLocks noGrp="1"/>
          </p:cNvSpPr>
          <p:nvPr/>
        </p:nvSpPr>
        <p:spPr bwMode="auto">
          <a:xfrm flipH="0" flipV="0">
            <a:off x="1515531" y="534406"/>
            <a:ext cx="9121459" cy="854074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>
            <a:lvl1pPr algn="l" defTabSz="914400" rtl="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Mein Notfallrucksack </a:t>
            </a:r>
            <a:b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</a:b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BINGO</a:t>
            </a:r>
            <a:endParaRPr lang="de-AT">
              <a:latin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451215400" name="Tabelle 3"/>
          <p:cNvGraphicFramePr>
            <a:graphicFrameLocks xmlns:a="http://schemas.openxmlformats.org/drawingml/2006/main" noGrp="1"/>
          </p:cNvGraphicFramePr>
          <p:nvPr/>
        </p:nvGraphicFramePr>
        <p:xfrm rot="0">
          <a:off x="1515533" y="1388483"/>
          <a:ext cx="9121460" cy="4650564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{2D5ABB26-0587-4C30-8999-92F81FD0307C}</a:tableStyleId>
              </a:tblPr>
              <a:tblGrid>
                <a:gridCol w="2280365"/>
                <a:gridCol w="2280365"/>
                <a:gridCol w="2280365"/>
                <a:gridCol w="2280365"/>
              </a:tblGrid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996497092" name="Grafik 5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4565308" y="1436530"/>
            <a:ext cx="836072" cy="836072"/>
          </a:xfrm>
          <a:prstGeom prst="rect">
            <a:avLst/>
          </a:prstGeom>
        </p:spPr>
      </p:pic>
      <p:pic>
        <p:nvPicPr>
          <p:cNvPr id="513012345" name="Grafik 11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4471521" y="5030085"/>
            <a:ext cx="905978" cy="614608"/>
          </a:xfrm>
          <a:prstGeom prst="rect">
            <a:avLst/>
          </a:prstGeom>
        </p:spPr>
      </p:pic>
      <p:pic>
        <p:nvPicPr>
          <p:cNvPr id="1014270114" name="Grafik 13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6737180" y="2640139"/>
            <a:ext cx="847907" cy="731319"/>
          </a:xfrm>
          <a:prstGeom prst="rect">
            <a:avLst/>
          </a:prstGeom>
        </p:spPr>
      </p:pic>
      <p:pic>
        <p:nvPicPr>
          <p:cNvPr id="1344743348" name="Grafik 15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2218355" y="3804716"/>
            <a:ext cx="932407" cy="747975"/>
          </a:xfrm>
          <a:prstGeom prst="rect">
            <a:avLst/>
          </a:prstGeom>
        </p:spPr>
      </p:pic>
      <p:pic>
        <p:nvPicPr>
          <p:cNvPr id="1532503108" name="Grafik 17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6722078" y="1417447"/>
            <a:ext cx="926277" cy="874239"/>
          </a:xfrm>
          <a:prstGeom prst="rect">
            <a:avLst/>
          </a:prstGeom>
        </p:spPr>
      </p:pic>
      <p:pic>
        <p:nvPicPr>
          <p:cNvPr id="761072273" name="Grafik 19"/>
          <p:cNvPicPr>
            <a:picLocks noChangeAspect="1"/>
          </p:cNvPicPr>
          <p:nvPr/>
        </p:nvPicPr>
        <p:blipFill rotWithShape="1">
          <a:blip r:embed="rId8"/>
          <a:stretch/>
        </p:blipFill>
        <p:spPr bwMode="auto">
          <a:xfrm>
            <a:off x="6737180" y="3773436"/>
            <a:ext cx="752818" cy="790225"/>
          </a:xfrm>
          <a:prstGeom prst="rect">
            <a:avLst/>
          </a:prstGeom>
        </p:spPr>
      </p:pic>
      <p:pic>
        <p:nvPicPr>
          <p:cNvPr id="62393301" name="Grafik 21"/>
          <p:cNvPicPr>
            <a:picLocks noChangeAspect="1"/>
          </p:cNvPicPr>
          <p:nvPr/>
        </p:nvPicPr>
        <p:blipFill rotWithShape="1">
          <a:blip r:embed="rId9"/>
          <a:stretch/>
        </p:blipFill>
        <p:spPr bwMode="auto">
          <a:xfrm>
            <a:off x="2119928" y="5113253"/>
            <a:ext cx="1007398" cy="628896"/>
          </a:xfrm>
          <a:prstGeom prst="rect">
            <a:avLst/>
          </a:prstGeom>
        </p:spPr>
      </p:pic>
      <p:pic>
        <p:nvPicPr>
          <p:cNvPr id="636732162" name="Grafik 23"/>
          <p:cNvPicPr>
            <a:picLocks noChangeAspect="1"/>
          </p:cNvPicPr>
          <p:nvPr/>
        </p:nvPicPr>
        <p:blipFill rotWithShape="1">
          <a:blip r:embed="rId10"/>
          <a:stretch/>
        </p:blipFill>
        <p:spPr bwMode="auto">
          <a:xfrm>
            <a:off x="8991364" y="1454510"/>
            <a:ext cx="1103074" cy="802236"/>
          </a:xfrm>
          <a:prstGeom prst="rect">
            <a:avLst/>
          </a:prstGeom>
        </p:spPr>
      </p:pic>
      <p:pic>
        <p:nvPicPr>
          <p:cNvPr id="362068220" name="Grafik 25"/>
          <p:cNvPicPr>
            <a:picLocks noChangeAspect="1"/>
          </p:cNvPicPr>
          <p:nvPr/>
        </p:nvPicPr>
        <p:blipFill rotWithShape="1">
          <a:blip r:embed="rId11"/>
          <a:stretch/>
        </p:blipFill>
        <p:spPr bwMode="auto">
          <a:xfrm>
            <a:off x="9120786" y="2668260"/>
            <a:ext cx="736365" cy="690910"/>
          </a:xfrm>
          <a:prstGeom prst="rect">
            <a:avLst/>
          </a:prstGeom>
        </p:spPr>
      </p:pic>
      <p:pic>
        <p:nvPicPr>
          <p:cNvPr id="2046100298" name="Grafik 27"/>
          <p:cNvPicPr>
            <a:picLocks noChangeAspect="1"/>
          </p:cNvPicPr>
          <p:nvPr/>
        </p:nvPicPr>
        <p:blipFill rotWithShape="1">
          <a:blip r:embed="rId12"/>
          <a:stretch/>
        </p:blipFill>
        <p:spPr bwMode="auto">
          <a:xfrm>
            <a:off x="2408898" y="1440514"/>
            <a:ext cx="551320" cy="736600"/>
          </a:xfrm>
          <a:prstGeom prst="rect">
            <a:avLst/>
          </a:prstGeom>
        </p:spPr>
      </p:pic>
      <p:sp>
        <p:nvSpPr>
          <p:cNvPr id="1485356375" name="Textfeld 30"/>
          <p:cNvSpPr txBox="1"/>
          <p:nvPr/>
        </p:nvSpPr>
        <p:spPr bwMode="auto">
          <a:xfrm>
            <a:off x="6454781" y="3327542"/>
            <a:ext cx="1534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Handy und Akku</a:t>
            </a:r>
            <a:endParaRPr lang="de-AT" sz="1600"/>
          </a:p>
        </p:txBody>
      </p:sp>
      <p:sp>
        <p:nvSpPr>
          <p:cNvPr id="1044324504" name="Textfeld 31"/>
          <p:cNvSpPr txBox="1"/>
          <p:nvPr/>
        </p:nvSpPr>
        <p:spPr bwMode="auto">
          <a:xfrm>
            <a:off x="9165329" y="5663654"/>
            <a:ext cx="647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Geld</a:t>
            </a:r>
            <a:endParaRPr lang="de-AT" sz="1600"/>
          </a:p>
        </p:txBody>
      </p:sp>
      <p:sp>
        <p:nvSpPr>
          <p:cNvPr id="1391834732" name="Textfeld 32"/>
          <p:cNvSpPr txBox="1"/>
          <p:nvPr/>
        </p:nvSpPr>
        <p:spPr bwMode="auto">
          <a:xfrm>
            <a:off x="9053714" y="3327102"/>
            <a:ext cx="1004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Schlüssel</a:t>
            </a:r>
            <a:endParaRPr lang="de-AT" sz="1600"/>
          </a:p>
        </p:txBody>
      </p:sp>
      <p:sp>
        <p:nvSpPr>
          <p:cNvPr id="1008386118" name="Textfeld 33"/>
          <p:cNvSpPr txBox="1"/>
          <p:nvPr/>
        </p:nvSpPr>
        <p:spPr bwMode="auto">
          <a:xfrm>
            <a:off x="8782248" y="2211479"/>
            <a:ext cx="1377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Medikamente</a:t>
            </a:r>
            <a:endParaRPr lang="de-AT" sz="1600"/>
          </a:p>
        </p:txBody>
      </p:sp>
      <p:sp>
        <p:nvSpPr>
          <p:cNvPr id="2093334794" name="Textfeld 34"/>
          <p:cNvSpPr txBox="1"/>
          <p:nvPr/>
        </p:nvSpPr>
        <p:spPr bwMode="auto">
          <a:xfrm>
            <a:off x="2170047" y="5666927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Kontakte</a:t>
            </a:r>
            <a:endParaRPr lang="de-AT" sz="1600"/>
          </a:p>
        </p:txBody>
      </p:sp>
      <p:sp>
        <p:nvSpPr>
          <p:cNvPr id="1543693443" name="Textfeld 35"/>
          <p:cNvSpPr txBox="1"/>
          <p:nvPr/>
        </p:nvSpPr>
        <p:spPr bwMode="auto">
          <a:xfrm>
            <a:off x="2269546" y="2177114"/>
            <a:ext cx="8379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Wasser</a:t>
            </a:r>
            <a:endParaRPr lang="de-AT" sz="1600"/>
          </a:p>
        </p:txBody>
      </p:sp>
      <p:sp>
        <p:nvSpPr>
          <p:cNvPr id="1819334166" name="Textfeld 36"/>
          <p:cNvSpPr txBox="1"/>
          <p:nvPr/>
        </p:nvSpPr>
        <p:spPr bwMode="auto">
          <a:xfrm>
            <a:off x="6622285" y="4501724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Kleidung</a:t>
            </a:r>
            <a:endParaRPr lang="de-AT" sz="1600"/>
          </a:p>
        </p:txBody>
      </p:sp>
      <p:sp>
        <p:nvSpPr>
          <p:cNvPr id="1393494543" name="Textfeld 37"/>
          <p:cNvSpPr txBox="1"/>
          <p:nvPr/>
        </p:nvSpPr>
        <p:spPr bwMode="auto">
          <a:xfrm>
            <a:off x="6688801" y="2189707"/>
            <a:ext cx="878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Hygiene</a:t>
            </a:r>
            <a:endParaRPr lang="de-AT" sz="1600"/>
          </a:p>
        </p:txBody>
      </p:sp>
      <p:sp>
        <p:nvSpPr>
          <p:cNvPr id="1857155448" name="Textfeld 38"/>
          <p:cNvSpPr txBox="1"/>
          <p:nvPr/>
        </p:nvSpPr>
        <p:spPr bwMode="auto">
          <a:xfrm>
            <a:off x="2206165" y="3330225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115176867" name="Textfeld 39"/>
          <p:cNvSpPr txBox="1"/>
          <p:nvPr/>
        </p:nvSpPr>
        <p:spPr bwMode="auto">
          <a:xfrm>
            <a:off x="4391110" y="3327102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Bankkarte</a:t>
            </a:r>
            <a:endParaRPr lang="de-AT" sz="1600"/>
          </a:p>
        </p:txBody>
      </p:sp>
      <p:sp>
        <p:nvSpPr>
          <p:cNvPr id="863283116" name="Textfeld 40"/>
          <p:cNvSpPr txBox="1"/>
          <p:nvPr/>
        </p:nvSpPr>
        <p:spPr bwMode="auto">
          <a:xfrm>
            <a:off x="4563164" y="5649698"/>
            <a:ext cx="723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e-card</a:t>
            </a:r>
            <a:endParaRPr lang="de-AT" sz="1600"/>
          </a:p>
        </p:txBody>
      </p:sp>
      <p:sp>
        <p:nvSpPr>
          <p:cNvPr id="1996052286" name="Textfeld 41"/>
          <p:cNvSpPr txBox="1"/>
          <p:nvPr/>
        </p:nvSpPr>
        <p:spPr bwMode="auto">
          <a:xfrm>
            <a:off x="2175906" y="4477801"/>
            <a:ext cx="10790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Hilfsmittel</a:t>
            </a:r>
            <a:endParaRPr lang="de-AT" sz="1600"/>
          </a:p>
        </p:txBody>
      </p:sp>
      <p:sp>
        <p:nvSpPr>
          <p:cNvPr id="1247875752" name="Textfeld 42"/>
          <p:cNvSpPr txBox="1"/>
          <p:nvPr/>
        </p:nvSpPr>
        <p:spPr bwMode="auto">
          <a:xfrm>
            <a:off x="4517140" y="2165729"/>
            <a:ext cx="932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Allergien</a:t>
            </a:r>
            <a:endParaRPr lang="de-AT" sz="1600"/>
          </a:p>
        </p:txBody>
      </p:sp>
      <p:sp>
        <p:nvSpPr>
          <p:cNvPr id="65849556" name="Textfeld 45"/>
          <p:cNvSpPr txBox="1"/>
          <p:nvPr/>
        </p:nvSpPr>
        <p:spPr bwMode="auto">
          <a:xfrm>
            <a:off x="6685057" y="5647206"/>
            <a:ext cx="881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Ausweis</a:t>
            </a:r>
            <a:endParaRPr lang="de-AT" sz="1600"/>
          </a:p>
        </p:txBody>
      </p:sp>
      <p:pic>
        <p:nvPicPr>
          <p:cNvPr id="432751954" name="Grafik 2"/>
          <p:cNvPicPr>
            <a:picLocks noChangeAspect="1"/>
          </p:cNvPicPr>
          <p:nvPr/>
        </p:nvPicPr>
        <p:blipFill rotWithShape="1">
          <a:blip r:embed="rId13"/>
          <a:stretch/>
        </p:blipFill>
        <p:spPr bwMode="auto">
          <a:xfrm>
            <a:off x="9052059" y="4918432"/>
            <a:ext cx="837914" cy="837914"/>
          </a:xfrm>
          <a:prstGeom prst="rect">
            <a:avLst/>
          </a:prstGeom>
        </p:spPr>
      </p:pic>
      <p:pic>
        <p:nvPicPr>
          <p:cNvPr id="2133756040" name="Grafik 46"/>
          <p:cNvPicPr>
            <a:picLocks noChangeAspect="1"/>
          </p:cNvPicPr>
          <p:nvPr/>
        </p:nvPicPr>
        <p:blipFill rotWithShape="1">
          <a:blip r:embed="rId14"/>
          <a:stretch/>
        </p:blipFill>
        <p:spPr bwMode="auto">
          <a:xfrm>
            <a:off x="4506474" y="2584902"/>
            <a:ext cx="836070" cy="836070"/>
          </a:xfrm>
          <a:prstGeom prst="rect">
            <a:avLst/>
          </a:prstGeom>
        </p:spPr>
      </p:pic>
      <p:pic>
        <p:nvPicPr>
          <p:cNvPr id="694956069" name="Grafik 47"/>
          <p:cNvPicPr>
            <a:picLocks noChangeAspect="1"/>
          </p:cNvPicPr>
          <p:nvPr/>
        </p:nvPicPr>
        <p:blipFill rotWithShape="1">
          <a:blip r:embed="rId15"/>
          <a:stretch/>
        </p:blipFill>
        <p:spPr bwMode="auto">
          <a:xfrm>
            <a:off x="6649808" y="4918952"/>
            <a:ext cx="1015498" cy="747975"/>
          </a:xfrm>
          <a:prstGeom prst="rect">
            <a:avLst/>
          </a:prstGeom>
        </p:spPr>
      </p:pic>
      <p:sp>
        <p:nvSpPr>
          <p:cNvPr id="1649896677" name="Textfeld 48"/>
          <p:cNvSpPr txBox="1"/>
          <p:nvPr/>
        </p:nvSpPr>
        <p:spPr bwMode="auto">
          <a:xfrm>
            <a:off x="8991364" y="4503293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1542676654" name="Textfeld 49"/>
          <p:cNvSpPr txBox="1"/>
          <p:nvPr/>
        </p:nvSpPr>
        <p:spPr bwMode="auto">
          <a:xfrm>
            <a:off x="4449943" y="4479390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1339222424" name="Titel 1"/>
          <p:cNvSpPr>
            <a:spLocks noGrp="1"/>
          </p:cNvSpPr>
          <p:nvPr/>
        </p:nvSpPr>
        <p:spPr bwMode="auto">
          <a:xfrm flipH="0" flipV="0">
            <a:off x="1515531" y="534406"/>
            <a:ext cx="9121459" cy="854074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>
            <a:lvl1pPr algn="l" defTabSz="914400" rtl="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Mein Notfallrucksack </a:t>
            </a:r>
            <a:b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</a:b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BINGO</a:t>
            </a:r>
            <a:endParaRPr lang="de-AT">
              <a:latin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500512905" name="Tabelle 3"/>
          <p:cNvGraphicFramePr>
            <a:graphicFrameLocks xmlns:a="http://schemas.openxmlformats.org/drawingml/2006/main" noGrp="1"/>
          </p:cNvGraphicFramePr>
          <p:nvPr/>
        </p:nvGraphicFramePr>
        <p:xfrm rot="0">
          <a:off x="1515533" y="1388483"/>
          <a:ext cx="9121460" cy="4650564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{2D5ABB26-0587-4C30-8999-92F81FD0307C}</a:tableStyleId>
              </a:tblPr>
              <a:tblGrid>
                <a:gridCol w="2280365"/>
                <a:gridCol w="2280365"/>
                <a:gridCol w="2280365"/>
                <a:gridCol w="2280365"/>
              </a:tblGrid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1752040270" name="Grafik 5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4565308" y="1436530"/>
            <a:ext cx="836072" cy="836072"/>
          </a:xfrm>
          <a:prstGeom prst="rect">
            <a:avLst/>
          </a:prstGeom>
        </p:spPr>
      </p:pic>
      <p:pic>
        <p:nvPicPr>
          <p:cNvPr id="600619714" name="Grafik 11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4471521" y="5030085"/>
            <a:ext cx="905978" cy="614608"/>
          </a:xfrm>
          <a:prstGeom prst="rect">
            <a:avLst/>
          </a:prstGeom>
        </p:spPr>
      </p:pic>
      <p:pic>
        <p:nvPicPr>
          <p:cNvPr id="1882358826" name="Grafik 13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9065014" y="2617943"/>
            <a:ext cx="847907" cy="731319"/>
          </a:xfrm>
          <a:prstGeom prst="rect">
            <a:avLst/>
          </a:prstGeom>
        </p:spPr>
      </p:pic>
      <p:pic>
        <p:nvPicPr>
          <p:cNvPr id="2119376717" name="Grafik 15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2218354" y="2640139"/>
            <a:ext cx="932407" cy="747975"/>
          </a:xfrm>
          <a:prstGeom prst="rect">
            <a:avLst/>
          </a:prstGeom>
        </p:spPr>
      </p:pic>
      <p:pic>
        <p:nvPicPr>
          <p:cNvPr id="1875372001" name="Grafik 17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6722078" y="1417447"/>
            <a:ext cx="926277" cy="874239"/>
          </a:xfrm>
          <a:prstGeom prst="rect">
            <a:avLst/>
          </a:prstGeom>
        </p:spPr>
      </p:pic>
      <p:pic>
        <p:nvPicPr>
          <p:cNvPr id="1820743992" name="Grafik 19"/>
          <p:cNvPicPr>
            <a:picLocks noChangeAspect="1"/>
          </p:cNvPicPr>
          <p:nvPr/>
        </p:nvPicPr>
        <p:blipFill rotWithShape="1">
          <a:blip r:embed="rId8"/>
          <a:stretch/>
        </p:blipFill>
        <p:spPr bwMode="auto">
          <a:xfrm>
            <a:off x="6737180" y="3773436"/>
            <a:ext cx="752818" cy="790225"/>
          </a:xfrm>
          <a:prstGeom prst="rect">
            <a:avLst/>
          </a:prstGeom>
        </p:spPr>
      </p:pic>
      <p:pic>
        <p:nvPicPr>
          <p:cNvPr id="2042816058" name="Grafik 21"/>
          <p:cNvPicPr>
            <a:picLocks noChangeAspect="1"/>
          </p:cNvPicPr>
          <p:nvPr/>
        </p:nvPicPr>
        <p:blipFill rotWithShape="1">
          <a:blip r:embed="rId9"/>
          <a:stretch/>
        </p:blipFill>
        <p:spPr bwMode="auto">
          <a:xfrm>
            <a:off x="2119928" y="5113253"/>
            <a:ext cx="1007398" cy="628896"/>
          </a:xfrm>
          <a:prstGeom prst="rect">
            <a:avLst/>
          </a:prstGeom>
        </p:spPr>
      </p:pic>
      <p:pic>
        <p:nvPicPr>
          <p:cNvPr id="616631900" name="Grafik 23"/>
          <p:cNvPicPr>
            <a:picLocks noChangeAspect="1"/>
          </p:cNvPicPr>
          <p:nvPr/>
        </p:nvPicPr>
        <p:blipFill rotWithShape="1">
          <a:blip r:embed="rId10"/>
          <a:stretch/>
        </p:blipFill>
        <p:spPr bwMode="auto">
          <a:xfrm>
            <a:off x="8991364" y="1454510"/>
            <a:ext cx="1103074" cy="802236"/>
          </a:xfrm>
          <a:prstGeom prst="rect">
            <a:avLst/>
          </a:prstGeom>
        </p:spPr>
      </p:pic>
      <p:pic>
        <p:nvPicPr>
          <p:cNvPr id="40816559" name="Grafik 25"/>
          <p:cNvPicPr>
            <a:picLocks noChangeAspect="1"/>
          </p:cNvPicPr>
          <p:nvPr/>
        </p:nvPicPr>
        <p:blipFill rotWithShape="1">
          <a:blip r:embed="rId11"/>
          <a:stretch/>
        </p:blipFill>
        <p:spPr bwMode="auto">
          <a:xfrm>
            <a:off x="6676817" y="2617943"/>
            <a:ext cx="736365" cy="690910"/>
          </a:xfrm>
          <a:prstGeom prst="rect">
            <a:avLst/>
          </a:prstGeom>
        </p:spPr>
      </p:pic>
      <p:pic>
        <p:nvPicPr>
          <p:cNvPr id="2016703907" name="Grafik 27"/>
          <p:cNvPicPr>
            <a:picLocks noChangeAspect="1"/>
          </p:cNvPicPr>
          <p:nvPr/>
        </p:nvPicPr>
        <p:blipFill rotWithShape="1">
          <a:blip r:embed="rId12"/>
          <a:stretch/>
        </p:blipFill>
        <p:spPr bwMode="auto">
          <a:xfrm>
            <a:off x="2408898" y="1440514"/>
            <a:ext cx="551320" cy="736600"/>
          </a:xfrm>
          <a:prstGeom prst="rect">
            <a:avLst/>
          </a:prstGeom>
        </p:spPr>
      </p:pic>
      <p:sp>
        <p:nvSpPr>
          <p:cNvPr id="2017333130" name="Textfeld 30"/>
          <p:cNvSpPr txBox="1"/>
          <p:nvPr/>
        </p:nvSpPr>
        <p:spPr bwMode="auto">
          <a:xfrm>
            <a:off x="8721475" y="3322192"/>
            <a:ext cx="1534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Handy und Akku</a:t>
            </a:r>
            <a:endParaRPr lang="de-AT" sz="1600"/>
          </a:p>
        </p:txBody>
      </p:sp>
      <p:sp>
        <p:nvSpPr>
          <p:cNvPr id="1403807881" name="Textfeld 31"/>
          <p:cNvSpPr txBox="1"/>
          <p:nvPr/>
        </p:nvSpPr>
        <p:spPr bwMode="auto">
          <a:xfrm>
            <a:off x="9165329" y="5663654"/>
            <a:ext cx="647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Geld</a:t>
            </a:r>
            <a:endParaRPr lang="de-AT" sz="1600"/>
          </a:p>
        </p:txBody>
      </p:sp>
      <p:sp>
        <p:nvSpPr>
          <p:cNvPr id="674104271" name="Textfeld 32"/>
          <p:cNvSpPr txBox="1"/>
          <p:nvPr/>
        </p:nvSpPr>
        <p:spPr bwMode="auto">
          <a:xfrm>
            <a:off x="6540775" y="3327840"/>
            <a:ext cx="1004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Schlüssel</a:t>
            </a:r>
            <a:endParaRPr lang="de-AT" sz="1600"/>
          </a:p>
        </p:txBody>
      </p:sp>
      <p:sp>
        <p:nvSpPr>
          <p:cNvPr id="2111986293" name="Textfeld 33"/>
          <p:cNvSpPr txBox="1"/>
          <p:nvPr/>
        </p:nvSpPr>
        <p:spPr bwMode="auto">
          <a:xfrm>
            <a:off x="8782248" y="2211479"/>
            <a:ext cx="1377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Medikamente</a:t>
            </a:r>
            <a:endParaRPr lang="de-AT" sz="1600"/>
          </a:p>
        </p:txBody>
      </p:sp>
      <p:sp>
        <p:nvSpPr>
          <p:cNvPr id="1750414283" name="Textfeld 34"/>
          <p:cNvSpPr txBox="1"/>
          <p:nvPr/>
        </p:nvSpPr>
        <p:spPr bwMode="auto">
          <a:xfrm>
            <a:off x="2170047" y="5666927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Kontakte</a:t>
            </a:r>
            <a:endParaRPr lang="de-AT" sz="1600"/>
          </a:p>
        </p:txBody>
      </p:sp>
      <p:sp>
        <p:nvSpPr>
          <p:cNvPr id="253681938" name="Textfeld 35"/>
          <p:cNvSpPr txBox="1"/>
          <p:nvPr/>
        </p:nvSpPr>
        <p:spPr bwMode="auto">
          <a:xfrm>
            <a:off x="2269546" y="2177114"/>
            <a:ext cx="8379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Wasser</a:t>
            </a:r>
            <a:endParaRPr lang="de-AT" sz="1600"/>
          </a:p>
        </p:txBody>
      </p:sp>
      <p:sp>
        <p:nvSpPr>
          <p:cNvPr id="1369054659" name="Textfeld 36"/>
          <p:cNvSpPr txBox="1"/>
          <p:nvPr/>
        </p:nvSpPr>
        <p:spPr bwMode="auto">
          <a:xfrm>
            <a:off x="6622285" y="4501724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Kleidung</a:t>
            </a:r>
            <a:endParaRPr lang="de-AT" sz="1600"/>
          </a:p>
        </p:txBody>
      </p:sp>
      <p:sp>
        <p:nvSpPr>
          <p:cNvPr id="2040594733" name="Textfeld 37"/>
          <p:cNvSpPr txBox="1"/>
          <p:nvPr/>
        </p:nvSpPr>
        <p:spPr bwMode="auto">
          <a:xfrm>
            <a:off x="6688801" y="2189707"/>
            <a:ext cx="878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Hygiene</a:t>
            </a:r>
            <a:endParaRPr lang="de-AT" sz="1600"/>
          </a:p>
        </p:txBody>
      </p:sp>
      <p:sp>
        <p:nvSpPr>
          <p:cNvPr id="108641473" name="Textfeld 38"/>
          <p:cNvSpPr txBox="1"/>
          <p:nvPr/>
        </p:nvSpPr>
        <p:spPr bwMode="auto">
          <a:xfrm>
            <a:off x="2115010" y="4503687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1678085470" name="Textfeld 39"/>
          <p:cNvSpPr txBox="1"/>
          <p:nvPr/>
        </p:nvSpPr>
        <p:spPr bwMode="auto">
          <a:xfrm>
            <a:off x="4391110" y="3327102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Bankkarte</a:t>
            </a:r>
            <a:endParaRPr lang="de-AT" sz="1600"/>
          </a:p>
        </p:txBody>
      </p:sp>
      <p:sp>
        <p:nvSpPr>
          <p:cNvPr id="855687334" name="Textfeld 40"/>
          <p:cNvSpPr txBox="1"/>
          <p:nvPr/>
        </p:nvSpPr>
        <p:spPr bwMode="auto">
          <a:xfrm>
            <a:off x="4563164" y="5649698"/>
            <a:ext cx="723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e-card</a:t>
            </a:r>
            <a:endParaRPr lang="de-AT" sz="1600"/>
          </a:p>
        </p:txBody>
      </p:sp>
      <p:sp>
        <p:nvSpPr>
          <p:cNvPr id="1616245340" name="Textfeld 41"/>
          <p:cNvSpPr txBox="1"/>
          <p:nvPr/>
        </p:nvSpPr>
        <p:spPr bwMode="auto">
          <a:xfrm>
            <a:off x="2133836" y="3329562"/>
            <a:ext cx="10790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Hilfsmittel</a:t>
            </a:r>
            <a:endParaRPr lang="de-AT" sz="1600"/>
          </a:p>
        </p:txBody>
      </p:sp>
      <p:sp>
        <p:nvSpPr>
          <p:cNvPr id="1777080971" name="Textfeld 42"/>
          <p:cNvSpPr txBox="1"/>
          <p:nvPr/>
        </p:nvSpPr>
        <p:spPr bwMode="auto">
          <a:xfrm>
            <a:off x="4517140" y="2165729"/>
            <a:ext cx="932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Allergien</a:t>
            </a:r>
            <a:endParaRPr lang="de-AT" sz="1600"/>
          </a:p>
        </p:txBody>
      </p:sp>
      <p:sp>
        <p:nvSpPr>
          <p:cNvPr id="303761081" name="Textfeld 45"/>
          <p:cNvSpPr txBox="1"/>
          <p:nvPr/>
        </p:nvSpPr>
        <p:spPr bwMode="auto">
          <a:xfrm>
            <a:off x="6685057" y="5647206"/>
            <a:ext cx="881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Ausweis</a:t>
            </a:r>
            <a:endParaRPr lang="de-AT" sz="1600"/>
          </a:p>
        </p:txBody>
      </p:sp>
      <p:pic>
        <p:nvPicPr>
          <p:cNvPr id="1109609926" name="Grafik 2"/>
          <p:cNvPicPr>
            <a:picLocks noChangeAspect="1"/>
          </p:cNvPicPr>
          <p:nvPr/>
        </p:nvPicPr>
        <p:blipFill rotWithShape="1">
          <a:blip r:embed="rId13"/>
          <a:stretch/>
        </p:blipFill>
        <p:spPr bwMode="auto">
          <a:xfrm>
            <a:off x="9052059" y="4918432"/>
            <a:ext cx="837914" cy="837914"/>
          </a:xfrm>
          <a:prstGeom prst="rect">
            <a:avLst/>
          </a:prstGeom>
        </p:spPr>
      </p:pic>
      <p:pic>
        <p:nvPicPr>
          <p:cNvPr id="1867060851" name="Grafik 46"/>
          <p:cNvPicPr>
            <a:picLocks noChangeAspect="1"/>
          </p:cNvPicPr>
          <p:nvPr/>
        </p:nvPicPr>
        <p:blipFill rotWithShape="1">
          <a:blip r:embed="rId14"/>
          <a:stretch/>
        </p:blipFill>
        <p:spPr bwMode="auto">
          <a:xfrm>
            <a:off x="4506474" y="2584902"/>
            <a:ext cx="836070" cy="836070"/>
          </a:xfrm>
          <a:prstGeom prst="rect">
            <a:avLst/>
          </a:prstGeom>
        </p:spPr>
      </p:pic>
      <p:pic>
        <p:nvPicPr>
          <p:cNvPr id="1515861702" name="Grafik 47"/>
          <p:cNvPicPr>
            <a:picLocks noChangeAspect="1"/>
          </p:cNvPicPr>
          <p:nvPr/>
        </p:nvPicPr>
        <p:blipFill rotWithShape="1">
          <a:blip r:embed="rId15"/>
          <a:stretch/>
        </p:blipFill>
        <p:spPr bwMode="auto">
          <a:xfrm>
            <a:off x="6649808" y="4918952"/>
            <a:ext cx="1015498" cy="747975"/>
          </a:xfrm>
          <a:prstGeom prst="rect">
            <a:avLst/>
          </a:prstGeom>
        </p:spPr>
      </p:pic>
      <p:sp>
        <p:nvSpPr>
          <p:cNvPr id="1912955125" name="Textfeld 48"/>
          <p:cNvSpPr txBox="1"/>
          <p:nvPr/>
        </p:nvSpPr>
        <p:spPr bwMode="auto">
          <a:xfrm>
            <a:off x="8991364" y="4503293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2126721531" name="Textfeld 49"/>
          <p:cNvSpPr txBox="1"/>
          <p:nvPr/>
        </p:nvSpPr>
        <p:spPr bwMode="auto">
          <a:xfrm>
            <a:off x="4449943" y="4479390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1420141518" name="Titel 1"/>
          <p:cNvSpPr>
            <a:spLocks noGrp="1"/>
          </p:cNvSpPr>
          <p:nvPr/>
        </p:nvSpPr>
        <p:spPr bwMode="auto">
          <a:xfrm flipH="0" flipV="0">
            <a:off x="1515531" y="534406"/>
            <a:ext cx="9121459" cy="854074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>
            <a:lvl1pPr algn="l" defTabSz="914400" rtl="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Mein Notfallrucksack </a:t>
            </a:r>
            <a:b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</a:b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BINGO</a:t>
            </a:r>
            <a:endParaRPr lang="de-AT">
              <a:latin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1380680140" name="Tabelle 3"/>
          <p:cNvGraphicFramePr>
            <a:graphicFrameLocks xmlns:a="http://schemas.openxmlformats.org/drawingml/2006/main" noGrp="1"/>
          </p:cNvGraphicFramePr>
          <p:nvPr/>
        </p:nvGraphicFramePr>
        <p:xfrm rot="0">
          <a:off x="1515533" y="1388483"/>
          <a:ext cx="9121460" cy="4650564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{2D5ABB26-0587-4C30-8999-92F81FD0307C}</a:tableStyleId>
              </a:tblPr>
              <a:tblGrid>
                <a:gridCol w="2280365"/>
                <a:gridCol w="2280365"/>
                <a:gridCol w="2280365"/>
                <a:gridCol w="2280365"/>
              </a:tblGrid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1921507073" name="Grafik 5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6783379" y="1474002"/>
            <a:ext cx="836072" cy="836072"/>
          </a:xfrm>
          <a:prstGeom prst="rect">
            <a:avLst/>
          </a:prstGeom>
        </p:spPr>
      </p:pic>
      <p:pic>
        <p:nvPicPr>
          <p:cNvPr id="47937024" name="Grafik 11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4471521" y="5030085"/>
            <a:ext cx="905978" cy="614608"/>
          </a:xfrm>
          <a:prstGeom prst="rect">
            <a:avLst/>
          </a:prstGeom>
        </p:spPr>
      </p:pic>
      <p:pic>
        <p:nvPicPr>
          <p:cNvPr id="200611599" name="Grafik 13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9065014" y="2617943"/>
            <a:ext cx="847907" cy="731319"/>
          </a:xfrm>
          <a:prstGeom prst="rect">
            <a:avLst/>
          </a:prstGeom>
        </p:spPr>
      </p:pic>
      <p:pic>
        <p:nvPicPr>
          <p:cNvPr id="135088290" name="Grafik 15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2218354" y="2640139"/>
            <a:ext cx="932407" cy="747975"/>
          </a:xfrm>
          <a:prstGeom prst="rect">
            <a:avLst/>
          </a:prstGeom>
        </p:spPr>
      </p:pic>
      <p:pic>
        <p:nvPicPr>
          <p:cNvPr id="1897400499" name="Grafik 17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4408660" y="1412407"/>
            <a:ext cx="926277" cy="874239"/>
          </a:xfrm>
          <a:prstGeom prst="rect">
            <a:avLst/>
          </a:prstGeom>
        </p:spPr>
      </p:pic>
      <p:pic>
        <p:nvPicPr>
          <p:cNvPr id="965819632" name="Grafik 19"/>
          <p:cNvPicPr>
            <a:picLocks noChangeAspect="1"/>
          </p:cNvPicPr>
          <p:nvPr/>
        </p:nvPicPr>
        <p:blipFill rotWithShape="1">
          <a:blip r:embed="rId8"/>
          <a:stretch/>
        </p:blipFill>
        <p:spPr bwMode="auto">
          <a:xfrm>
            <a:off x="6737180" y="3773436"/>
            <a:ext cx="752818" cy="790225"/>
          </a:xfrm>
          <a:prstGeom prst="rect">
            <a:avLst/>
          </a:prstGeom>
        </p:spPr>
      </p:pic>
      <p:pic>
        <p:nvPicPr>
          <p:cNvPr id="1665499816" name="Grafik 21"/>
          <p:cNvPicPr>
            <a:picLocks noChangeAspect="1"/>
          </p:cNvPicPr>
          <p:nvPr/>
        </p:nvPicPr>
        <p:blipFill rotWithShape="1">
          <a:blip r:embed="rId9"/>
          <a:stretch/>
        </p:blipFill>
        <p:spPr bwMode="auto">
          <a:xfrm>
            <a:off x="2119928" y="5113253"/>
            <a:ext cx="1007398" cy="628896"/>
          </a:xfrm>
          <a:prstGeom prst="rect">
            <a:avLst/>
          </a:prstGeom>
        </p:spPr>
      </p:pic>
      <p:pic>
        <p:nvPicPr>
          <p:cNvPr id="1001510664" name="Grafik 23"/>
          <p:cNvPicPr>
            <a:picLocks noChangeAspect="1"/>
          </p:cNvPicPr>
          <p:nvPr/>
        </p:nvPicPr>
        <p:blipFill rotWithShape="1">
          <a:blip r:embed="rId10"/>
          <a:stretch/>
        </p:blipFill>
        <p:spPr bwMode="auto">
          <a:xfrm>
            <a:off x="8991364" y="1454510"/>
            <a:ext cx="1103074" cy="802236"/>
          </a:xfrm>
          <a:prstGeom prst="rect">
            <a:avLst/>
          </a:prstGeom>
        </p:spPr>
      </p:pic>
      <p:pic>
        <p:nvPicPr>
          <p:cNvPr id="1641801826" name="Grafik 25"/>
          <p:cNvPicPr>
            <a:picLocks noChangeAspect="1"/>
          </p:cNvPicPr>
          <p:nvPr/>
        </p:nvPicPr>
        <p:blipFill rotWithShape="1">
          <a:blip r:embed="rId11"/>
          <a:stretch/>
        </p:blipFill>
        <p:spPr bwMode="auto">
          <a:xfrm>
            <a:off x="6745406" y="2617943"/>
            <a:ext cx="736365" cy="690910"/>
          </a:xfrm>
          <a:prstGeom prst="rect">
            <a:avLst/>
          </a:prstGeom>
        </p:spPr>
      </p:pic>
      <p:pic>
        <p:nvPicPr>
          <p:cNvPr id="422053709" name="Grafik 27"/>
          <p:cNvPicPr>
            <a:picLocks noChangeAspect="1"/>
          </p:cNvPicPr>
          <p:nvPr/>
        </p:nvPicPr>
        <p:blipFill rotWithShape="1">
          <a:blip r:embed="rId12"/>
          <a:stretch/>
        </p:blipFill>
        <p:spPr bwMode="auto">
          <a:xfrm>
            <a:off x="2408898" y="1440514"/>
            <a:ext cx="551320" cy="736600"/>
          </a:xfrm>
          <a:prstGeom prst="rect">
            <a:avLst/>
          </a:prstGeom>
        </p:spPr>
      </p:pic>
      <p:sp>
        <p:nvSpPr>
          <p:cNvPr id="1556346132" name="Textfeld 30"/>
          <p:cNvSpPr txBox="1"/>
          <p:nvPr/>
        </p:nvSpPr>
        <p:spPr bwMode="auto">
          <a:xfrm>
            <a:off x="8721475" y="3322192"/>
            <a:ext cx="1534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Handy und Akku</a:t>
            </a:r>
            <a:endParaRPr lang="de-AT" sz="1600"/>
          </a:p>
        </p:txBody>
      </p:sp>
      <p:sp>
        <p:nvSpPr>
          <p:cNvPr id="1242844548" name="Textfeld 31"/>
          <p:cNvSpPr txBox="1"/>
          <p:nvPr/>
        </p:nvSpPr>
        <p:spPr bwMode="auto">
          <a:xfrm>
            <a:off x="9165329" y="5663654"/>
            <a:ext cx="647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Geld</a:t>
            </a:r>
            <a:endParaRPr lang="de-AT" sz="1600"/>
          </a:p>
        </p:txBody>
      </p:sp>
      <p:sp>
        <p:nvSpPr>
          <p:cNvPr id="1930157433" name="Textfeld 32"/>
          <p:cNvSpPr txBox="1"/>
          <p:nvPr/>
        </p:nvSpPr>
        <p:spPr bwMode="auto">
          <a:xfrm>
            <a:off x="6636173" y="3329562"/>
            <a:ext cx="1004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Schlüssel</a:t>
            </a:r>
            <a:endParaRPr lang="de-AT" sz="1600"/>
          </a:p>
        </p:txBody>
      </p:sp>
      <p:sp>
        <p:nvSpPr>
          <p:cNvPr id="2120113047" name="Textfeld 33"/>
          <p:cNvSpPr txBox="1"/>
          <p:nvPr/>
        </p:nvSpPr>
        <p:spPr bwMode="auto">
          <a:xfrm>
            <a:off x="8782248" y="2211479"/>
            <a:ext cx="1377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Medikamente</a:t>
            </a:r>
            <a:endParaRPr lang="de-AT" sz="1600"/>
          </a:p>
        </p:txBody>
      </p:sp>
      <p:sp>
        <p:nvSpPr>
          <p:cNvPr id="1368906752" name="Textfeld 34"/>
          <p:cNvSpPr txBox="1"/>
          <p:nvPr/>
        </p:nvSpPr>
        <p:spPr bwMode="auto">
          <a:xfrm>
            <a:off x="2170047" y="5666927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Kontakte</a:t>
            </a:r>
            <a:endParaRPr lang="de-AT" sz="1600"/>
          </a:p>
        </p:txBody>
      </p:sp>
      <p:sp>
        <p:nvSpPr>
          <p:cNvPr id="1292555514" name="Textfeld 35"/>
          <p:cNvSpPr txBox="1"/>
          <p:nvPr/>
        </p:nvSpPr>
        <p:spPr bwMode="auto">
          <a:xfrm>
            <a:off x="2269546" y="2177114"/>
            <a:ext cx="8379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Wasser</a:t>
            </a:r>
            <a:endParaRPr lang="de-AT" sz="1600"/>
          </a:p>
        </p:txBody>
      </p:sp>
      <p:sp>
        <p:nvSpPr>
          <p:cNvPr id="1623521760" name="Textfeld 36"/>
          <p:cNvSpPr txBox="1"/>
          <p:nvPr/>
        </p:nvSpPr>
        <p:spPr bwMode="auto">
          <a:xfrm>
            <a:off x="6622285" y="4501724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Kleidung</a:t>
            </a:r>
            <a:endParaRPr lang="de-AT" sz="1600"/>
          </a:p>
        </p:txBody>
      </p:sp>
      <p:sp>
        <p:nvSpPr>
          <p:cNvPr id="1086748868" name="Textfeld 37"/>
          <p:cNvSpPr txBox="1"/>
          <p:nvPr/>
        </p:nvSpPr>
        <p:spPr bwMode="auto">
          <a:xfrm>
            <a:off x="4432744" y="2189600"/>
            <a:ext cx="878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Hygiene</a:t>
            </a:r>
            <a:endParaRPr lang="de-AT" sz="1600"/>
          </a:p>
        </p:txBody>
      </p:sp>
      <p:sp>
        <p:nvSpPr>
          <p:cNvPr id="687332450" name="Textfeld 38"/>
          <p:cNvSpPr txBox="1"/>
          <p:nvPr/>
        </p:nvSpPr>
        <p:spPr bwMode="auto">
          <a:xfrm>
            <a:off x="2115010" y="4503687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1648000662" name="Textfeld 39"/>
          <p:cNvSpPr txBox="1"/>
          <p:nvPr/>
        </p:nvSpPr>
        <p:spPr bwMode="auto">
          <a:xfrm>
            <a:off x="4391110" y="3327102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Bankkarte</a:t>
            </a:r>
            <a:endParaRPr lang="de-AT" sz="1600"/>
          </a:p>
        </p:txBody>
      </p:sp>
      <p:sp>
        <p:nvSpPr>
          <p:cNvPr id="1338229059" name="Textfeld 40"/>
          <p:cNvSpPr txBox="1"/>
          <p:nvPr/>
        </p:nvSpPr>
        <p:spPr bwMode="auto">
          <a:xfrm>
            <a:off x="4563164" y="5649698"/>
            <a:ext cx="723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e-card</a:t>
            </a:r>
            <a:endParaRPr lang="de-AT" sz="1600"/>
          </a:p>
        </p:txBody>
      </p:sp>
      <p:sp>
        <p:nvSpPr>
          <p:cNvPr id="392065006" name="Textfeld 41"/>
          <p:cNvSpPr txBox="1"/>
          <p:nvPr/>
        </p:nvSpPr>
        <p:spPr bwMode="auto">
          <a:xfrm>
            <a:off x="2133836" y="3329562"/>
            <a:ext cx="10790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Hilfsmittel</a:t>
            </a:r>
            <a:endParaRPr lang="de-AT" sz="1600"/>
          </a:p>
        </p:txBody>
      </p:sp>
      <p:sp>
        <p:nvSpPr>
          <p:cNvPr id="1480684580" name="Textfeld 42"/>
          <p:cNvSpPr txBox="1"/>
          <p:nvPr/>
        </p:nvSpPr>
        <p:spPr bwMode="auto">
          <a:xfrm>
            <a:off x="6732899" y="2181085"/>
            <a:ext cx="932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Allergien</a:t>
            </a:r>
            <a:endParaRPr lang="de-AT" sz="1600"/>
          </a:p>
        </p:txBody>
      </p:sp>
      <p:sp>
        <p:nvSpPr>
          <p:cNvPr id="703308379" name="Textfeld 45"/>
          <p:cNvSpPr txBox="1"/>
          <p:nvPr/>
        </p:nvSpPr>
        <p:spPr bwMode="auto">
          <a:xfrm>
            <a:off x="6685057" y="5647206"/>
            <a:ext cx="881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Ausweis</a:t>
            </a:r>
            <a:endParaRPr lang="de-AT" sz="1600"/>
          </a:p>
        </p:txBody>
      </p:sp>
      <p:pic>
        <p:nvPicPr>
          <p:cNvPr id="1223887035" name="Grafik 2"/>
          <p:cNvPicPr>
            <a:picLocks noChangeAspect="1"/>
          </p:cNvPicPr>
          <p:nvPr/>
        </p:nvPicPr>
        <p:blipFill rotWithShape="1">
          <a:blip r:embed="rId13"/>
          <a:stretch/>
        </p:blipFill>
        <p:spPr bwMode="auto">
          <a:xfrm>
            <a:off x="9052059" y="4918432"/>
            <a:ext cx="837914" cy="837914"/>
          </a:xfrm>
          <a:prstGeom prst="rect">
            <a:avLst/>
          </a:prstGeom>
        </p:spPr>
      </p:pic>
      <p:pic>
        <p:nvPicPr>
          <p:cNvPr id="1634358700" name="Grafik 46"/>
          <p:cNvPicPr>
            <a:picLocks noChangeAspect="1"/>
          </p:cNvPicPr>
          <p:nvPr/>
        </p:nvPicPr>
        <p:blipFill rotWithShape="1">
          <a:blip r:embed="rId14"/>
          <a:stretch/>
        </p:blipFill>
        <p:spPr bwMode="auto">
          <a:xfrm>
            <a:off x="4506474" y="2584902"/>
            <a:ext cx="836070" cy="836070"/>
          </a:xfrm>
          <a:prstGeom prst="rect">
            <a:avLst/>
          </a:prstGeom>
        </p:spPr>
      </p:pic>
      <p:pic>
        <p:nvPicPr>
          <p:cNvPr id="2096249131" name="Grafik 47"/>
          <p:cNvPicPr>
            <a:picLocks noChangeAspect="1"/>
          </p:cNvPicPr>
          <p:nvPr/>
        </p:nvPicPr>
        <p:blipFill rotWithShape="1">
          <a:blip r:embed="rId15"/>
          <a:stretch/>
        </p:blipFill>
        <p:spPr bwMode="auto">
          <a:xfrm>
            <a:off x="6649808" y="4918952"/>
            <a:ext cx="1015498" cy="747975"/>
          </a:xfrm>
          <a:prstGeom prst="rect">
            <a:avLst/>
          </a:prstGeom>
        </p:spPr>
      </p:pic>
      <p:sp>
        <p:nvSpPr>
          <p:cNvPr id="737588078" name="Textfeld 48"/>
          <p:cNvSpPr txBox="1"/>
          <p:nvPr/>
        </p:nvSpPr>
        <p:spPr bwMode="auto">
          <a:xfrm>
            <a:off x="8991364" y="4503293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1070619287" name="Textfeld 49"/>
          <p:cNvSpPr txBox="1"/>
          <p:nvPr/>
        </p:nvSpPr>
        <p:spPr bwMode="auto">
          <a:xfrm>
            <a:off x="4449943" y="4479390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1134916035" name="Titel 1"/>
          <p:cNvSpPr>
            <a:spLocks noGrp="1"/>
          </p:cNvSpPr>
          <p:nvPr/>
        </p:nvSpPr>
        <p:spPr bwMode="auto">
          <a:xfrm flipH="0" flipV="0">
            <a:off x="1515531" y="534406"/>
            <a:ext cx="9121459" cy="854074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>
            <a:lvl1pPr algn="l" defTabSz="914400" rtl="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Mein Notfallrucksack </a:t>
            </a:r>
            <a:b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</a:b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BINGO</a:t>
            </a:r>
            <a:endParaRPr lang="de-AT">
              <a:latin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62291188" name="Tabelle 3"/>
          <p:cNvGraphicFramePr>
            <a:graphicFrameLocks xmlns:a="http://schemas.openxmlformats.org/drawingml/2006/main" noGrp="1"/>
          </p:cNvGraphicFramePr>
          <p:nvPr/>
        </p:nvGraphicFramePr>
        <p:xfrm rot="0">
          <a:off x="1515533" y="1388483"/>
          <a:ext cx="9121460" cy="4650564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{2D5ABB26-0587-4C30-8999-92F81FD0307C}</a:tableStyleId>
              </a:tblPr>
              <a:tblGrid>
                <a:gridCol w="2280365"/>
                <a:gridCol w="2280365"/>
                <a:gridCol w="2280365"/>
                <a:gridCol w="2280365"/>
              </a:tblGrid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1084915204" name="Grafik 5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6783379" y="1474002"/>
            <a:ext cx="836072" cy="836072"/>
          </a:xfrm>
          <a:prstGeom prst="rect">
            <a:avLst/>
          </a:prstGeom>
        </p:spPr>
      </p:pic>
      <p:pic>
        <p:nvPicPr>
          <p:cNvPr id="1811560591" name="Grafik 11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2195421" y="5016264"/>
            <a:ext cx="905978" cy="614608"/>
          </a:xfrm>
          <a:prstGeom prst="rect">
            <a:avLst/>
          </a:prstGeom>
        </p:spPr>
      </p:pic>
      <p:pic>
        <p:nvPicPr>
          <p:cNvPr id="1007882082" name="Grafik 13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9117915" y="3815352"/>
            <a:ext cx="847907" cy="731319"/>
          </a:xfrm>
          <a:prstGeom prst="rect">
            <a:avLst/>
          </a:prstGeom>
        </p:spPr>
      </p:pic>
      <p:pic>
        <p:nvPicPr>
          <p:cNvPr id="637978394" name="Grafik 15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2218354" y="2640139"/>
            <a:ext cx="932407" cy="747975"/>
          </a:xfrm>
          <a:prstGeom prst="rect">
            <a:avLst/>
          </a:prstGeom>
        </p:spPr>
      </p:pic>
      <p:pic>
        <p:nvPicPr>
          <p:cNvPr id="539682149" name="Grafik 17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4408660" y="1412407"/>
            <a:ext cx="926277" cy="874239"/>
          </a:xfrm>
          <a:prstGeom prst="rect">
            <a:avLst/>
          </a:prstGeom>
        </p:spPr>
      </p:pic>
      <p:pic>
        <p:nvPicPr>
          <p:cNvPr id="1730656086" name="Grafik 19"/>
          <p:cNvPicPr>
            <a:picLocks noChangeAspect="1"/>
          </p:cNvPicPr>
          <p:nvPr/>
        </p:nvPicPr>
        <p:blipFill rotWithShape="1">
          <a:blip r:embed="rId8"/>
          <a:stretch/>
        </p:blipFill>
        <p:spPr bwMode="auto">
          <a:xfrm>
            <a:off x="6737180" y="3773436"/>
            <a:ext cx="752818" cy="790225"/>
          </a:xfrm>
          <a:prstGeom prst="rect">
            <a:avLst/>
          </a:prstGeom>
        </p:spPr>
      </p:pic>
      <p:pic>
        <p:nvPicPr>
          <p:cNvPr id="440092538" name="Grafik 21"/>
          <p:cNvPicPr>
            <a:picLocks noChangeAspect="1"/>
          </p:cNvPicPr>
          <p:nvPr/>
        </p:nvPicPr>
        <p:blipFill rotWithShape="1">
          <a:blip r:embed="rId9"/>
          <a:stretch/>
        </p:blipFill>
        <p:spPr bwMode="auto">
          <a:xfrm>
            <a:off x="4335381" y="5063105"/>
            <a:ext cx="1007398" cy="628896"/>
          </a:xfrm>
          <a:prstGeom prst="rect">
            <a:avLst/>
          </a:prstGeom>
        </p:spPr>
      </p:pic>
      <p:pic>
        <p:nvPicPr>
          <p:cNvPr id="23676643" name="Grafik 23"/>
          <p:cNvPicPr>
            <a:picLocks noChangeAspect="1"/>
          </p:cNvPicPr>
          <p:nvPr/>
        </p:nvPicPr>
        <p:blipFill rotWithShape="1">
          <a:blip r:embed="rId10"/>
          <a:stretch/>
        </p:blipFill>
        <p:spPr bwMode="auto">
          <a:xfrm>
            <a:off x="8991364" y="1454510"/>
            <a:ext cx="1103074" cy="802236"/>
          </a:xfrm>
          <a:prstGeom prst="rect">
            <a:avLst/>
          </a:prstGeom>
        </p:spPr>
      </p:pic>
      <p:pic>
        <p:nvPicPr>
          <p:cNvPr id="1083591924" name="Grafik 25"/>
          <p:cNvPicPr>
            <a:picLocks noChangeAspect="1"/>
          </p:cNvPicPr>
          <p:nvPr/>
        </p:nvPicPr>
        <p:blipFill rotWithShape="1">
          <a:blip r:embed="rId11"/>
          <a:stretch/>
        </p:blipFill>
        <p:spPr bwMode="auto">
          <a:xfrm>
            <a:off x="6745406" y="2617943"/>
            <a:ext cx="736365" cy="690910"/>
          </a:xfrm>
          <a:prstGeom prst="rect">
            <a:avLst/>
          </a:prstGeom>
        </p:spPr>
      </p:pic>
      <p:pic>
        <p:nvPicPr>
          <p:cNvPr id="2063073361" name="Grafik 27"/>
          <p:cNvPicPr>
            <a:picLocks noChangeAspect="1"/>
          </p:cNvPicPr>
          <p:nvPr/>
        </p:nvPicPr>
        <p:blipFill rotWithShape="1">
          <a:blip r:embed="rId12"/>
          <a:stretch/>
        </p:blipFill>
        <p:spPr bwMode="auto">
          <a:xfrm>
            <a:off x="2408898" y="1440514"/>
            <a:ext cx="551320" cy="736600"/>
          </a:xfrm>
          <a:prstGeom prst="rect">
            <a:avLst/>
          </a:prstGeom>
        </p:spPr>
      </p:pic>
      <p:sp>
        <p:nvSpPr>
          <p:cNvPr id="395950451" name="Textfeld 30"/>
          <p:cNvSpPr txBox="1"/>
          <p:nvPr/>
        </p:nvSpPr>
        <p:spPr bwMode="auto">
          <a:xfrm>
            <a:off x="8774376" y="4503446"/>
            <a:ext cx="1534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Handy und Akku</a:t>
            </a:r>
            <a:endParaRPr lang="de-AT" sz="1600"/>
          </a:p>
        </p:txBody>
      </p:sp>
      <p:sp>
        <p:nvSpPr>
          <p:cNvPr id="1199604202" name="Textfeld 31"/>
          <p:cNvSpPr txBox="1"/>
          <p:nvPr/>
        </p:nvSpPr>
        <p:spPr bwMode="auto">
          <a:xfrm>
            <a:off x="9165329" y="5663654"/>
            <a:ext cx="647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Geld</a:t>
            </a:r>
            <a:endParaRPr lang="de-AT" sz="1600"/>
          </a:p>
        </p:txBody>
      </p:sp>
      <p:sp>
        <p:nvSpPr>
          <p:cNvPr id="1770807677" name="Textfeld 32"/>
          <p:cNvSpPr txBox="1"/>
          <p:nvPr/>
        </p:nvSpPr>
        <p:spPr bwMode="auto">
          <a:xfrm>
            <a:off x="6636173" y="3329562"/>
            <a:ext cx="1004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Schlüssel</a:t>
            </a:r>
            <a:endParaRPr lang="de-AT" sz="1600"/>
          </a:p>
        </p:txBody>
      </p:sp>
      <p:sp>
        <p:nvSpPr>
          <p:cNvPr id="1512045569" name="Textfeld 33"/>
          <p:cNvSpPr txBox="1"/>
          <p:nvPr/>
        </p:nvSpPr>
        <p:spPr bwMode="auto">
          <a:xfrm>
            <a:off x="8782248" y="2211479"/>
            <a:ext cx="1377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Medikamente</a:t>
            </a:r>
            <a:endParaRPr lang="de-AT" sz="1600"/>
          </a:p>
        </p:txBody>
      </p:sp>
      <p:sp>
        <p:nvSpPr>
          <p:cNvPr id="534007669" name="Textfeld 34"/>
          <p:cNvSpPr txBox="1"/>
          <p:nvPr/>
        </p:nvSpPr>
        <p:spPr bwMode="auto">
          <a:xfrm>
            <a:off x="4368909" y="5634029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Kontakte</a:t>
            </a:r>
            <a:endParaRPr lang="de-AT" sz="1600"/>
          </a:p>
        </p:txBody>
      </p:sp>
      <p:sp>
        <p:nvSpPr>
          <p:cNvPr id="1970363947" name="Textfeld 35"/>
          <p:cNvSpPr txBox="1"/>
          <p:nvPr/>
        </p:nvSpPr>
        <p:spPr bwMode="auto">
          <a:xfrm>
            <a:off x="2269546" y="2177114"/>
            <a:ext cx="8379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Wasser</a:t>
            </a:r>
            <a:endParaRPr lang="de-AT" sz="1600"/>
          </a:p>
        </p:txBody>
      </p:sp>
      <p:sp>
        <p:nvSpPr>
          <p:cNvPr id="1209218305" name="Textfeld 36"/>
          <p:cNvSpPr txBox="1"/>
          <p:nvPr/>
        </p:nvSpPr>
        <p:spPr bwMode="auto">
          <a:xfrm>
            <a:off x="6622285" y="4501724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Kleidung</a:t>
            </a:r>
            <a:endParaRPr lang="de-AT" sz="1600"/>
          </a:p>
        </p:txBody>
      </p:sp>
      <p:sp>
        <p:nvSpPr>
          <p:cNvPr id="911133289" name="Textfeld 37"/>
          <p:cNvSpPr txBox="1"/>
          <p:nvPr/>
        </p:nvSpPr>
        <p:spPr bwMode="auto">
          <a:xfrm>
            <a:off x="4432744" y="2189600"/>
            <a:ext cx="878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Hygiene</a:t>
            </a:r>
            <a:endParaRPr lang="de-AT" sz="1600"/>
          </a:p>
        </p:txBody>
      </p:sp>
      <p:sp>
        <p:nvSpPr>
          <p:cNvPr id="1559313539" name="Textfeld 38"/>
          <p:cNvSpPr txBox="1"/>
          <p:nvPr/>
        </p:nvSpPr>
        <p:spPr bwMode="auto">
          <a:xfrm>
            <a:off x="2115010" y="4503687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64445913" name="Textfeld 39"/>
          <p:cNvSpPr txBox="1"/>
          <p:nvPr/>
        </p:nvSpPr>
        <p:spPr bwMode="auto">
          <a:xfrm>
            <a:off x="4391110" y="3327102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Bankkarte</a:t>
            </a:r>
            <a:endParaRPr lang="de-AT" sz="1600"/>
          </a:p>
        </p:txBody>
      </p:sp>
      <p:sp>
        <p:nvSpPr>
          <p:cNvPr id="793901510" name="Textfeld 40"/>
          <p:cNvSpPr txBox="1"/>
          <p:nvPr/>
        </p:nvSpPr>
        <p:spPr bwMode="auto">
          <a:xfrm>
            <a:off x="2269546" y="5630872"/>
            <a:ext cx="723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e-card</a:t>
            </a:r>
            <a:endParaRPr lang="de-AT" sz="1600"/>
          </a:p>
        </p:txBody>
      </p:sp>
      <p:sp>
        <p:nvSpPr>
          <p:cNvPr id="2122225491" name="Textfeld 41"/>
          <p:cNvSpPr txBox="1"/>
          <p:nvPr/>
        </p:nvSpPr>
        <p:spPr bwMode="auto">
          <a:xfrm>
            <a:off x="2133836" y="3329562"/>
            <a:ext cx="10790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Hilfsmittel</a:t>
            </a:r>
            <a:endParaRPr lang="de-AT" sz="1600"/>
          </a:p>
        </p:txBody>
      </p:sp>
      <p:sp>
        <p:nvSpPr>
          <p:cNvPr id="49069118" name="Textfeld 42"/>
          <p:cNvSpPr txBox="1"/>
          <p:nvPr/>
        </p:nvSpPr>
        <p:spPr bwMode="auto">
          <a:xfrm>
            <a:off x="6732899" y="2181085"/>
            <a:ext cx="932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Allergien</a:t>
            </a:r>
            <a:endParaRPr lang="de-AT" sz="1600"/>
          </a:p>
        </p:txBody>
      </p:sp>
      <p:sp>
        <p:nvSpPr>
          <p:cNvPr id="1050926600" name="Textfeld 45"/>
          <p:cNvSpPr txBox="1"/>
          <p:nvPr/>
        </p:nvSpPr>
        <p:spPr bwMode="auto">
          <a:xfrm>
            <a:off x="6685057" y="5647206"/>
            <a:ext cx="881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Ausweis</a:t>
            </a:r>
            <a:endParaRPr lang="de-AT" sz="1600"/>
          </a:p>
        </p:txBody>
      </p:sp>
      <p:pic>
        <p:nvPicPr>
          <p:cNvPr id="1802351226" name="Grafik 2"/>
          <p:cNvPicPr>
            <a:picLocks noChangeAspect="1"/>
          </p:cNvPicPr>
          <p:nvPr/>
        </p:nvPicPr>
        <p:blipFill rotWithShape="1">
          <a:blip r:embed="rId13"/>
          <a:stretch/>
        </p:blipFill>
        <p:spPr bwMode="auto">
          <a:xfrm>
            <a:off x="9052059" y="4918432"/>
            <a:ext cx="837914" cy="837914"/>
          </a:xfrm>
          <a:prstGeom prst="rect">
            <a:avLst/>
          </a:prstGeom>
        </p:spPr>
      </p:pic>
      <p:pic>
        <p:nvPicPr>
          <p:cNvPr id="254370108" name="Grafik 46"/>
          <p:cNvPicPr>
            <a:picLocks noChangeAspect="1"/>
          </p:cNvPicPr>
          <p:nvPr/>
        </p:nvPicPr>
        <p:blipFill rotWithShape="1">
          <a:blip r:embed="rId14"/>
          <a:stretch/>
        </p:blipFill>
        <p:spPr bwMode="auto">
          <a:xfrm>
            <a:off x="4506474" y="2584902"/>
            <a:ext cx="836070" cy="836070"/>
          </a:xfrm>
          <a:prstGeom prst="rect">
            <a:avLst/>
          </a:prstGeom>
        </p:spPr>
      </p:pic>
      <p:pic>
        <p:nvPicPr>
          <p:cNvPr id="1233467988" name="Grafik 47"/>
          <p:cNvPicPr>
            <a:picLocks noChangeAspect="1"/>
          </p:cNvPicPr>
          <p:nvPr/>
        </p:nvPicPr>
        <p:blipFill rotWithShape="1">
          <a:blip r:embed="rId15"/>
          <a:stretch/>
        </p:blipFill>
        <p:spPr bwMode="auto">
          <a:xfrm>
            <a:off x="6649808" y="4918952"/>
            <a:ext cx="1015498" cy="747975"/>
          </a:xfrm>
          <a:prstGeom prst="rect">
            <a:avLst/>
          </a:prstGeom>
        </p:spPr>
      </p:pic>
      <p:sp>
        <p:nvSpPr>
          <p:cNvPr id="707117481" name="Textfeld 48"/>
          <p:cNvSpPr txBox="1"/>
          <p:nvPr/>
        </p:nvSpPr>
        <p:spPr bwMode="auto">
          <a:xfrm>
            <a:off x="9008468" y="3350746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339153993" name="Textfeld 49"/>
          <p:cNvSpPr txBox="1"/>
          <p:nvPr/>
        </p:nvSpPr>
        <p:spPr bwMode="auto">
          <a:xfrm>
            <a:off x="4449943" y="4479390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531288965" name="Titel 1"/>
          <p:cNvSpPr>
            <a:spLocks noGrp="1"/>
          </p:cNvSpPr>
          <p:nvPr/>
        </p:nvSpPr>
        <p:spPr bwMode="auto">
          <a:xfrm flipH="0" flipV="0">
            <a:off x="1515531" y="534406"/>
            <a:ext cx="9121459" cy="854074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>
            <a:lvl1pPr algn="l" defTabSz="914400" rtl="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Mein Notfallrucksack </a:t>
            </a:r>
            <a:b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</a:b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BINGO</a:t>
            </a:r>
            <a:endParaRPr lang="de-AT">
              <a:latin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1340952558" name="Tabelle 3"/>
          <p:cNvGraphicFramePr>
            <a:graphicFrameLocks xmlns:a="http://schemas.openxmlformats.org/drawingml/2006/main" noGrp="1"/>
          </p:cNvGraphicFramePr>
          <p:nvPr/>
        </p:nvGraphicFramePr>
        <p:xfrm rot="0">
          <a:off x="1515533" y="1388483"/>
          <a:ext cx="9121460" cy="4650564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{2D5ABB26-0587-4C30-8999-92F81FD0307C}</a:tableStyleId>
              </a:tblPr>
              <a:tblGrid>
                <a:gridCol w="2280365"/>
                <a:gridCol w="2280365"/>
                <a:gridCol w="2280365"/>
                <a:gridCol w="2280365"/>
              </a:tblGrid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891878031" name="Grafik 5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6783379" y="1474002"/>
            <a:ext cx="836072" cy="836072"/>
          </a:xfrm>
          <a:prstGeom prst="rect">
            <a:avLst/>
          </a:prstGeom>
        </p:spPr>
      </p:pic>
      <p:pic>
        <p:nvPicPr>
          <p:cNvPr id="1622532341" name="Grafik 11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2195421" y="5016264"/>
            <a:ext cx="905978" cy="614608"/>
          </a:xfrm>
          <a:prstGeom prst="rect">
            <a:avLst/>
          </a:prstGeom>
        </p:spPr>
      </p:pic>
      <p:pic>
        <p:nvPicPr>
          <p:cNvPr id="2011761212" name="Grafik 13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9117915" y="3815352"/>
            <a:ext cx="847907" cy="731319"/>
          </a:xfrm>
          <a:prstGeom prst="rect">
            <a:avLst/>
          </a:prstGeom>
        </p:spPr>
      </p:pic>
      <p:pic>
        <p:nvPicPr>
          <p:cNvPr id="724679001" name="Grafik 15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2168992" y="3781167"/>
            <a:ext cx="932407" cy="747975"/>
          </a:xfrm>
          <a:prstGeom prst="rect">
            <a:avLst/>
          </a:prstGeom>
        </p:spPr>
      </p:pic>
      <p:pic>
        <p:nvPicPr>
          <p:cNvPr id="1898286109" name="Grafik 17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4408660" y="1412407"/>
            <a:ext cx="926277" cy="874239"/>
          </a:xfrm>
          <a:prstGeom prst="rect">
            <a:avLst/>
          </a:prstGeom>
        </p:spPr>
      </p:pic>
      <p:pic>
        <p:nvPicPr>
          <p:cNvPr id="686385102" name="Grafik 19"/>
          <p:cNvPicPr>
            <a:picLocks noChangeAspect="1"/>
          </p:cNvPicPr>
          <p:nvPr/>
        </p:nvPicPr>
        <p:blipFill rotWithShape="1">
          <a:blip r:embed="rId8"/>
          <a:stretch/>
        </p:blipFill>
        <p:spPr bwMode="auto">
          <a:xfrm>
            <a:off x="6737180" y="3773436"/>
            <a:ext cx="752818" cy="790225"/>
          </a:xfrm>
          <a:prstGeom prst="rect">
            <a:avLst/>
          </a:prstGeom>
        </p:spPr>
      </p:pic>
      <p:pic>
        <p:nvPicPr>
          <p:cNvPr id="283142666" name="Grafik 21"/>
          <p:cNvPicPr>
            <a:picLocks noChangeAspect="1"/>
          </p:cNvPicPr>
          <p:nvPr/>
        </p:nvPicPr>
        <p:blipFill rotWithShape="1">
          <a:blip r:embed="rId9"/>
          <a:stretch/>
        </p:blipFill>
        <p:spPr bwMode="auto">
          <a:xfrm>
            <a:off x="4335381" y="5063105"/>
            <a:ext cx="1007398" cy="628896"/>
          </a:xfrm>
          <a:prstGeom prst="rect">
            <a:avLst/>
          </a:prstGeom>
        </p:spPr>
      </p:pic>
      <p:pic>
        <p:nvPicPr>
          <p:cNvPr id="839353522" name="Grafik 23"/>
          <p:cNvPicPr>
            <a:picLocks noChangeAspect="1"/>
          </p:cNvPicPr>
          <p:nvPr/>
        </p:nvPicPr>
        <p:blipFill rotWithShape="1">
          <a:blip r:embed="rId10"/>
          <a:stretch/>
        </p:blipFill>
        <p:spPr bwMode="auto">
          <a:xfrm>
            <a:off x="8991364" y="1454510"/>
            <a:ext cx="1103074" cy="802236"/>
          </a:xfrm>
          <a:prstGeom prst="rect">
            <a:avLst/>
          </a:prstGeom>
        </p:spPr>
      </p:pic>
      <p:pic>
        <p:nvPicPr>
          <p:cNvPr id="784595703" name="Grafik 25"/>
          <p:cNvPicPr>
            <a:picLocks noChangeAspect="1"/>
          </p:cNvPicPr>
          <p:nvPr/>
        </p:nvPicPr>
        <p:blipFill rotWithShape="1">
          <a:blip r:embed="rId11"/>
          <a:stretch/>
        </p:blipFill>
        <p:spPr bwMode="auto">
          <a:xfrm>
            <a:off x="6745406" y="2617943"/>
            <a:ext cx="736365" cy="690910"/>
          </a:xfrm>
          <a:prstGeom prst="rect">
            <a:avLst/>
          </a:prstGeom>
        </p:spPr>
      </p:pic>
      <p:pic>
        <p:nvPicPr>
          <p:cNvPr id="690666266" name="Grafik 27"/>
          <p:cNvPicPr>
            <a:picLocks noChangeAspect="1"/>
          </p:cNvPicPr>
          <p:nvPr/>
        </p:nvPicPr>
        <p:blipFill rotWithShape="1">
          <a:blip r:embed="rId12"/>
          <a:stretch/>
        </p:blipFill>
        <p:spPr bwMode="auto">
          <a:xfrm>
            <a:off x="2408898" y="1440514"/>
            <a:ext cx="551320" cy="736600"/>
          </a:xfrm>
          <a:prstGeom prst="rect">
            <a:avLst/>
          </a:prstGeom>
        </p:spPr>
      </p:pic>
      <p:sp>
        <p:nvSpPr>
          <p:cNvPr id="749263785" name="Textfeld 30"/>
          <p:cNvSpPr txBox="1"/>
          <p:nvPr/>
        </p:nvSpPr>
        <p:spPr bwMode="auto">
          <a:xfrm>
            <a:off x="8774376" y="4503446"/>
            <a:ext cx="1534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Handy und Akku</a:t>
            </a:r>
            <a:endParaRPr lang="de-AT" sz="1600"/>
          </a:p>
        </p:txBody>
      </p:sp>
      <p:sp>
        <p:nvSpPr>
          <p:cNvPr id="448162540" name="Textfeld 31"/>
          <p:cNvSpPr txBox="1"/>
          <p:nvPr/>
        </p:nvSpPr>
        <p:spPr bwMode="auto">
          <a:xfrm>
            <a:off x="9165329" y="5663654"/>
            <a:ext cx="647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Geld</a:t>
            </a:r>
            <a:endParaRPr lang="de-AT" sz="1600"/>
          </a:p>
        </p:txBody>
      </p:sp>
      <p:sp>
        <p:nvSpPr>
          <p:cNvPr id="2008522533" name="Textfeld 32"/>
          <p:cNvSpPr txBox="1"/>
          <p:nvPr/>
        </p:nvSpPr>
        <p:spPr bwMode="auto">
          <a:xfrm>
            <a:off x="6636173" y="3329562"/>
            <a:ext cx="1004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Schlüssel</a:t>
            </a:r>
            <a:endParaRPr lang="de-AT" sz="1600"/>
          </a:p>
        </p:txBody>
      </p:sp>
      <p:sp>
        <p:nvSpPr>
          <p:cNvPr id="1428994634" name="Textfeld 33"/>
          <p:cNvSpPr txBox="1"/>
          <p:nvPr/>
        </p:nvSpPr>
        <p:spPr bwMode="auto">
          <a:xfrm>
            <a:off x="8782248" y="2211479"/>
            <a:ext cx="1377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Medikamente</a:t>
            </a:r>
            <a:endParaRPr lang="de-AT" sz="1600"/>
          </a:p>
        </p:txBody>
      </p:sp>
      <p:sp>
        <p:nvSpPr>
          <p:cNvPr id="1042965665" name="Textfeld 34"/>
          <p:cNvSpPr txBox="1"/>
          <p:nvPr/>
        </p:nvSpPr>
        <p:spPr bwMode="auto">
          <a:xfrm>
            <a:off x="4445335" y="5636533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Kontakte</a:t>
            </a:r>
            <a:endParaRPr lang="de-AT" sz="1600"/>
          </a:p>
        </p:txBody>
      </p:sp>
      <p:sp>
        <p:nvSpPr>
          <p:cNvPr id="1298002594" name="Textfeld 35"/>
          <p:cNvSpPr txBox="1"/>
          <p:nvPr/>
        </p:nvSpPr>
        <p:spPr bwMode="auto">
          <a:xfrm>
            <a:off x="2269546" y="2177114"/>
            <a:ext cx="8379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Wasser</a:t>
            </a:r>
            <a:endParaRPr lang="de-AT" sz="1600"/>
          </a:p>
        </p:txBody>
      </p:sp>
      <p:sp>
        <p:nvSpPr>
          <p:cNvPr id="936585939" name="Textfeld 36"/>
          <p:cNvSpPr txBox="1"/>
          <p:nvPr/>
        </p:nvSpPr>
        <p:spPr bwMode="auto">
          <a:xfrm>
            <a:off x="6622285" y="4501724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Kleidung</a:t>
            </a:r>
            <a:endParaRPr lang="de-AT" sz="1600"/>
          </a:p>
        </p:txBody>
      </p:sp>
      <p:sp>
        <p:nvSpPr>
          <p:cNvPr id="1553463232" name="Textfeld 37"/>
          <p:cNvSpPr txBox="1"/>
          <p:nvPr/>
        </p:nvSpPr>
        <p:spPr bwMode="auto">
          <a:xfrm>
            <a:off x="4432744" y="2189600"/>
            <a:ext cx="878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Hygiene</a:t>
            </a:r>
            <a:endParaRPr lang="de-AT" sz="1600"/>
          </a:p>
        </p:txBody>
      </p:sp>
      <p:sp>
        <p:nvSpPr>
          <p:cNvPr id="2070857900" name="Textfeld 38"/>
          <p:cNvSpPr txBox="1"/>
          <p:nvPr/>
        </p:nvSpPr>
        <p:spPr bwMode="auto">
          <a:xfrm>
            <a:off x="2145100" y="3326441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1778736665" name="Textfeld 39"/>
          <p:cNvSpPr txBox="1"/>
          <p:nvPr/>
        </p:nvSpPr>
        <p:spPr bwMode="auto">
          <a:xfrm>
            <a:off x="4391110" y="3327102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Bankkarte</a:t>
            </a:r>
            <a:endParaRPr lang="de-AT" sz="1600"/>
          </a:p>
        </p:txBody>
      </p:sp>
      <p:sp>
        <p:nvSpPr>
          <p:cNvPr id="21070311" name="Textfeld 40"/>
          <p:cNvSpPr txBox="1"/>
          <p:nvPr/>
        </p:nvSpPr>
        <p:spPr bwMode="auto">
          <a:xfrm>
            <a:off x="2269546" y="5630872"/>
            <a:ext cx="723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e-card</a:t>
            </a:r>
            <a:endParaRPr lang="de-AT" sz="1600"/>
          </a:p>
        </p:txBody>
      </p:sp>
      <p:sp>
        <p:nvSpPr>
          <p:cNvPr id="2018422280" name="Textfeld 41"/>
          <p:cNvSpPr txBox="1"/>
          <p:nvPr/>
        </p:nvSpPr>
        <p:spPr bwMode="auto">
          <a:xfrm>
            <a:off x="2091819" y="4475769"/>
            <a:ext cx="10790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Hilfsmittel</a:t>
            </a:r>
            <a:endParaRPr lang="de-AT" sz="1600"/>
          </a:p>
        </p:txBody>
      </p:sp>
      <p:sp>
        <p:nvSpPr>
          <p:cNvPr id="1877741934" name="Textfeld 42"/>
          <p:cNvSpPr txBox="1"/>
          <p:nvPr/>
        </p:nvSpPr>
        <p:spPr bwMode="auto">
          <a:xfrm>
            <a:off x="6732899" y="2181085"/>
            <a:ext cx="932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Allergien</a:t>
            </a:r>
            <a:endParaRPr lang="de-AT" sz="1600"/>
          </a:p>
        </p:txBody>
      </p:sp>
      <p:sp>
        <p:nvSpPr>
          <p:cNvPr id="2021548989" name="Textfeld 45"/>
          <p:cNvSpPr txBox="1"/>
          <p:nvPr/>
        </p:nvSpPr>
        <p:spPr bwMode="auto">
          <a:xfrm>
            <a:off x="6685057" y="5647206"/>
            <a:ext cx="881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Ausweis</a:t>
            </a:r>
            <a:endParaRPr lang="de-AT" sz="1600"/>
          </a:p>
        </p:txBody>
      </p:sp>
      <p:pic>
        <p:nvPicPr>
          <p:cNvPr id="1015686058" name="Grafik 2"/>
          <p:cNvPicPr>
            <a:picLocks noChangeAspect="1"/>
          </p:cNvPicPr>
          <p:nvPr/>
        </p:nvPicPr>
        <p:blipFill rotWithShape="1">
          <a:blip r:embed="rId13"/>
          <a:stretch/>
        </p:blipFill>
        <p:spPr bwMode="auto">
          <a:xfrm>
            <a:off x="9052059" y="4918432"/>
            <a:ext cx="837914" cy="837914"/>
          </a:xfrm>
          <a:prstGeom prst="rect">
            <a:avLst/>
          </a:prstGeom>
        </p:spPr>
      </p:pic>
      <p:pic>
        <p:nvPicPr>
          <p:cNvPr id="1147551183" name="Grafik 46"/>
          <p:cNvPicPr>
            <a:picLocks noChangeAspect="1"/>
          </p:cNvPicPr>
          <p:nvPr/>
        </p:nvPicPr>
        <p:blipFill rotWithShape="1">
          <a:blip r:embed="rId14"/>
          <a:stretch/>
        </p:blipFill>
        <p:spPr bwMode="auto">
          <a:xfrm>
            <a:off x="4506474" y="2584902"/>
            <a:ext cx="836070" cy="836070"/>
          </a:xfrm>
          <a:prstGeom prst="rect">
            <a:avLst/>
          </a:prstGeom>
        </p:spPr>
      </p:pic>
      <p:pic>
        <p:nvPicPr>
          <p:cNvPr id="1951036633" name="Grafik 47"/>
          <p:cNvPicPr>
            <a:picLocks noChangeAspect="1"/>
          </p:cNvPicPr>
          <p:nvPr/>
        </p:nvPicPr>
        <p:blipFill rotWithShape="1">
          <a:blip r:embed="rId15"/>
          <a:stretch/>
        </p:blipFill>
        <p:spPr bwMode="auto">
          <a:xfrm>
            <a:off x="6649808" y="4918952"/>
            <a:ext cx="1015498" cy="747975"/>
          </a:xfrm>
          <a:prstGeom prst="rect">
            <a:avLst/>
          </a:prstGeom>
        </p:spPr>
      </p:pic>
      <p:sp>
        <p:nvSpPr>
          <p:cNvPr id="1834641220" name="Textfeld 48"/>
          <p:cNvSpPr txBox="1"/>
          <p:nvPr/>
        </p:nvSpPr>
        <p:spPr bwMode="auto">
          <a:xfrm>
            <a:off x="9008468" y="3350746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1338319393" name="Textfeld 49"/>
          <p:cNvSpPr txBox="1"/>
          <p:nvPr/>
        </p:nvSpPr>
        <p:spPr bwMode="auto">
          <a:xfrm>
            <a:off x="4449943" y="4479390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558082566" name="Titel 1"/>
          <p:cNvSpPr>
            <a:spLocks noGrp="1"/>
          </p:cNvSpPr>
          <p:nvPr/>
        </p:nvSpPr>
        <p:spPr bwMode="auto">
          <a:xfrm flipH="0" flipV="0">
            <a:off x="1515531" y="534406"/>
            <a:ext cx="9121459" cy="854074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>
            <a:lvl1pPr algn="l" defTabSz="914400" rtl="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Mein Notfallrucksack </a:t>
            </a:r>
            <a:b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</a:b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BINGO</a:t>
            </a:r>
            <a:endParaRPr lang="de-AT">
              <a:latin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0182178" name="Titel 1"/>
          <p:cNvSpPr>
            <a:spLocks noGrp="1"/>
          </p:cNvSpPr>
          <p:nvPr>
            <p:ph type="title"/>
          </p:nvPr>
        </p:nvSpPr>
        <p:spPr bwMode="auto">
          <a:xfrm flipH="0" flipV="0">
            <a:off x="1515532" y="534407"/>
            <a:ext cx="9331086" cy="854074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/>
          <a:p>
            <a:pPr algn="ctr">
              <a:defRPr/>
            </a:pPr>
            <a:r>
              <a:rPr lang="de-DE">
                <a:latin typeface="Arial Black"/>
              </a:rPr>
              <a:t>Mein Notfallrucksack </a:t>
            </a:r>
            <a:br>
              <a:rPr lang="de-DE">
                <a:latin typeface="Arial Black"/>
              </a:rPr>
            </a:br>
            <a:r>
              <a:rPr lang="de-DE">
                <a:latin typeface="Arial Black"/>
              </a:rPr>
              <a:t>BINGO</a:t>
            </a:r>
            <a:endParaRPr lang="de-AT">
              <a:latin typeface="Arial Black"/>
            </a:endParaRPr>
          </a:p>
        </p:txBody>
      </p:sp>
      <p:graphicFrame>
        <p:nvGraphicFramePr>
          <p:cNvPr id="621418528" name="Tabelle 3"/>
          <p:cNvGraphicFramePr>
            <a:graphicFrameLocks xmlns:a="http://schemas.openxmlformats.org/drawingml/2006/main" noGrp="1"/>
          </p:cNvGraphicFramePr>
          <p:nvPr/>
        </p:nvGraphicFramePr>
        <p:xfrm rot="0">
          <a:off x="1515533" y="1388483"/>
          <a:ext cx="9121460" cy="4650564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{2D5ABB26-0587-4C30-8999-92F81FD0307C}</a:tableStyleId>
              </a:tblPr>
              <a:tblGrid>
                <a:gridCol w="2280365"/>
                <a:gridCol w="2280365"/>
                <a:gridCol w="2280365"/>
                <a:gridCol w="2280365"/>
              </a:tblGrid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71090510" name="Grafik 5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2347869" y="4901387"/>
            <a:ext cx="836072" cy="836072"/>
          </a:xfrm>
          <a:prstGeom prst="rect">
            <a:avLst/>
          </a:prstGeom>
        </p:spPr>
      </p:pic>
      <p:pic>
        <p:nvPicPr>
          <p:cNvPr id="969080758" name="Grafik 7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9006873" y="3803957"/>
            <a:ext cx="1015498" cy="747975"/>
          </a:xfrm>
          <a:prstGeom prst="rect">
            <a:avLst/>
          </a:prstGeom>
        </p:spPr>
      </p:pic>
      <p:pic>
        <p:nvPicPr>
          <p:cNvPr id="1190442507" name="Grafik 11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4536551" y="3826771"/>
            <a:ext cx="905978" cy="614608"/>
          </a:xfrm>
          <a:prstGeom prst="rect">
            <a:avLst/>
          </a:prstGeom>
        </p:spPr>
      </p:pic>
      <p:pic>
        <p:nvPicPr>
          <p:cNvPr id="333260142" name="Grafik 13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2266342" y="1496059"/>
            <a:ext cx="847907" cy="731319"/>
          </a:xfrm>
          <a:prstGeom prst="rect">
            <a:avLst/>
          </a:prstGeom>
        </p:spPr>
      </p:pic>
      <p:pic>
        <p:nvPicPr>
          <p:cNvPr id="1127235179" name="Grafik 15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2257805" y="3822452"/>
            <a:ext cx="932407" cy="747975"/>
          </a:xfrm>
          <a:prstGeom prst="rect">
            <a:avLst/>
          </a:prstGeom>
        </p:spPr>
      </p:pic>
      <p:pic>
        <p:nvPicPr>
          <p:cNvPr id="1569609338" name="Grafik 17"/>
          <p:cNvPicPr>
            <a:picLocks noChangeAspect="1"/>
          </p:cNvPicPr>
          <p:nvPr/>
        </p:nvPicPr>
        <p:blipFill rotWithShape="1">
          <a:blip r:embed="rId8"/>
          <a:stretch/>
        </p:blipFill>
        <p:spPr bwMode="auto">
          <a:xfrm>
            <a:off x="9147446" y="2590797"/>
            <a:ext cx="926277" cy="874239"/>
          </a:xfrm>
          <a:prstGeom prst="rect">
            <a:avLst/>
          </a:prstGeom>
        </p:spPr>
      </p:pic>
      <p:pic>
        <p:nvPicPr>
          <p:cNvPr id="525656345" name="Grafik 19"/>
          <p:cNvPicPr>
            <a:picLocks noChangeAspect="1"/>
          </p:cNvPicPr>
          <p:nvPr/>
        </p:nvPicPr>
        <p:blipFill rotWithShape="1">
          <a:blip r:embed="rId9"/>
          <a:stretch/>
        </p:blipFill>
        <p:spPr bwMode="auto">
          <a:xfrm>
            <a:off x="6861096" y="2625363"/>
            <a:ext cx="752818" cy="790225"/>
          </a:xfrm>
          <a:prstGeom prst="rect">
            <a:avLst/>
          </a:prstGeom>
        </p:spPr>
      </p:pic>
      <p:pic>
        <p:nvPicPr>
          <p:cNvPr id="1437207894" name="Grafik 21"/>
          <p:cNvPicPr>
            <a:picLocks noChangeAspect="1"/>
          </p:cNvPicPr>
          <p:nvPr/>
        </p:nvPicPr>
        <p:blipFill rotWithShape="1">
          <a:blip r:embed="rId10"/>
          <a:stretch/>
        </p:blipFill>
        <p:spPr bwMode="auto">
          <a:xfrm>
            <a:off x="2186596" y="2713469"/>
            <a:ext cx="1007398" cy="628896"/>
          </a:xfrm>
          <a:prstGeom prst="rect">
            <a:avLst/>
          </a:prstGeom>
        </p:spPr>
      </p:pic>
      <p:pic>
        <p:nvPicPr>
          <p:cNvPr id="1441622844" name="Grafik 23"/>
          <p:cNvPicPr>
            <a:picLocks noChangeAspect="1"/>
          </p:cNvPicPr>
          <p:nvPr/>
        </p:nvPicPr>
        <p:blipFill rotWithShape="1">
          <a:blip r:embed="rId11"/>
          <a:stretch/>
        </p:blipFill>
        <p:spPr bwMode="auto">
          <a:xfrm>
            <a:off x="8919705" y="1432141"/>
            <a:ext cx="1103074" cy="802236"/>
          </a:xfrm>
          <a:prstGeom prst="rect">
            <a:avLst/>
          </a:prstGeom>
        </p:spPr>
      </p:pic>
      <p:pic>
        <p:nvPicPr>
          <p:cNvPr id="867979637" name="Grafik 25"/>
          <p:cNvPicPr>
            <a:picLocks noChangeAspect="1"/>
          </p:cNvPicPr>
          <p:nvPr/>
        </p:nvPicPr>
        <p:blipFill rotWithShape="1">
          <a:blip r:embed="rId12"/>
          <a:stretch/>
        </p:blipFill>
        <p:spPr bwMode="auto">
          <a:xfrm>
            <a:off x="6735957" y="1450499"/>
            <a:ext cx="736365" cy="690910"/>
          </a:xfrm>
          <a:prstGeom prst="rect">
            <a:avLst/>
          </a:prstGeom>
        </p:spPr>
      </p:pic>
      <p:pic>
        <p:nvPicPr>
          <p:cNvPr id="1862604384" name="Grafik 27"/>
          <p:cNvPicPr>
            <a:picLocks noChangeAspect="1"/>
          </p:cNvPicPr>
          <p:nvPr/>
        </p:nvPicPr>
        <p:blipFill rotWithShape="1">
          <a:blip r:embed="rId13"/>
          <a:stretch/>
        </p:blipFill>
        <p:spPr bwMode="auto">
          <a:xfrm>
            <a:off x="4685203" y="2652176"/>
            <a:ext cx="551320" cy="736600"/>
          </a:xfrm>
          <a:prstGeom prst="rect">
            <a:avLst/>
          </a:prstGeom>
        </p:spPr>
      </p:pic>
      <p:sp>
        <p:nvSpPr>
          <p:cNvPr id="360672906" name="Textfeld 30"/>
          <p:cNvSpPr txBox="1"/>
          <p:nvPr/>
        </p:nvSpPr>
        <p:spPr bwMode="auto">
          <a:xfrm>
            <a:off x="1934636" y="2196147"/>
            <a:ext cx="20401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Handy und Akku</a:t>
            </a:r>
            <a:endParaRPr lang="de-AT" sz="1600"/>
          </a:p>
        </p:txBody>
      </p:sp>
      <p:sp>
        <p:nvSpPr>
          <p:cNvPr id="695489241" name="Textfeld 31"/>
          <p:cNvSpPr txBox="1"/>
          <p:nvPr/>
        </p:nvSpPr>
        <p:spPr bwMode="auto">
          <a:xfrm>
            <a:off x="4613790" y="2193451"/>
            <a:ext cx="6108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Geld</a:t>
            </a:r>
            <a:endParaRPr lang="de-AT" sz="1600"/>
          </a:p>
        </p:txBody>
      </p:sp>
      <p:sp>
        <p:nvSpPr>
          <p:cNvPr id="454708899" name="Textfeld 32"/>
          <p:cNvSpPr txBox="1"/>
          <p:nvPr/>
        </p:nvSpPr>
        <p:spPr bwMode="auto">
          <a:xfrm>
            <a:off x="6676366" y="2210676"/>
            <a:ext cx="1004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Schlüssel</a:t>
            </a:r>
            <a:endParaRPr lang="de-AT" sz="1600"/>
          </a:p>
        </p:txBody>
      </p:sp>
      <p:sp>
        <p:nvSpPr>
          <p:cNvPr id="1645297210" name="Textfeld 33"/>
          <p:cNvSpPr txBox="1"/>
          <p:nvPr/>
        </p:nvSpPr>
        <p:spPr bwMode="auto">
          <a:xfrm>
            <a:off x="8825854" y="2196147"/>
            <a:ext cx="1377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Medikamente</a:t>
            </a:r>
            <a:endParaRPr lang="de-AT" sz="1600"/>
          </a:p>
        </p:txBody>
      </p:sp>
      <p:sp>
        <p:nvSpPr>
          <p:cNvPr id="221461794" name="Textfeld 34"/>
          <p:cNvSpPr txBox="1"/>
          <p:nvPr/>
        </p:nvSpPr>
        <p:spPr bwMode="auto">
          <a:xfrm>
            <a:off x="2234383" y="3316918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Kontakte</a:t>
            </a:r>
            <a:endParaRPr lang="de-AT" sz="1600"/>
          </a:p>
        </p:txBody>
      </p:sp>
      <p:sp>
        <p:nvSpPr>
          <p:cNvPr id="1725937543" name="Textfeld 35"/>
          <p:cNvSpPr txBox="1"/>
          <p:nvPr/>
        </p:nvSpPr>
        <p:spPr bwMode="auto">
          <a:xfrm>
            <a:off x="4536551" y="3336974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Wasser</a:t>
            </a:r>
            <a:endParaRPr lang="de-AT" sz="1600"/>
          </a:p>
        </p:txBody>
      </p:sp>
      <p:sp>
        <p:nvSpPr>
          <p:cNvPr id="609734640" name="Textfeld 36"/>
          <p:cNvSpPr txBox="1"/>
          <p:nvPr/>
        </p:nvSpPr>
        <p:spPr bwMode="auto">
          <a:xfrm>
            <a:off x="6768392" y="3336974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Kleidung</a:t>
            </a:r>
            <a:endParaRPr lang="de-AT" sz="1600"/>
          </a:p>
        </p:txBody>
      </p:sp>
      <p:sp>
        <p:nvSpPr>
          <p:cNvPr id="1556592144" name="Textfeld 37"/>
          <p:cNvSpPr txBox="1"/>
          <p:nvPr/>
        </p:nvSpPr>
        <p:spPr bwMode="auto">
          <a:xfrm>
            <a:off x="9143609" y="3352105"/>
            <a:ext cx="1377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Hygiene</a:t>
            </a:r>
            <a:endParaRPr lang="de-AT" sz="1600"/>
          </a:p>
        </p:txBody>
      </p:sp>
      <p:sp>
        <p:nvSpPr>
          <p:cNvPr id="786679068" name="Textfeld 38"/>
          <p:cNvSpPr txBox="1"/>
          <p:nvPr/>
        </p:nvSpPr>
        <p:spPr bwMode="auto">
          <a:xfrm>
            <a:off x="9106885" y="4516262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Ausweis</a:t>
            </a:r>
            <a:endParaRPr lang="de-AT" sz="1600"/>
          </a:p>
        </p:txBody>
      </p:sp>
      <p:sp>
        <p:nvSpPr>
          <p:cNvPr id="396179157" name="Textfeld 39"/>
          <p:cNvSpPr txBox="1"/>
          <p:nvPr/>
        </p:nvSpPr>
        <p:spPr bwMode="auto">
          <a:xfrm>
            <a:off x="6718677" y="4512466"/>
            <a:ext cx="1037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Bankkarte</a:t>
            </a:r>
            <a:endParaRPr lang="de-AT" sz="1600"/>
          </a:p>
        </p:txBody>
      </p:sp>
      <p:sp>
        <p:nvSpPr>
          <p:cNvPr id="528076624" name="Textfeld 40"/>
          <p:cNvSpPr txBox="1"/>
          <p:nvPr/>
        </p:nvSpPr>
        <p:spPr bwMode="auto">
          <a:xfrm>
            <a:off x="4624632" y="4477801"/>
            <a:ext cx="723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e-card</a:t>
            </a:r>
            <a:endParaRPr lang="de-AT" sz="1600"/>
          </a:p>
        </p:txBody>
      </p:sp>
      <p:sp>
        <p:nvSpPr>
          <p:cNvPr id="1055425272" name="Textfeld 41"/>
          <p:cNvSpPr txBox="1"/>
          <p:nvPr/>
        </p:nvSpPr>
        <p:spPr bwMode="auto">
          <a:xfrm>
            <a:off x="2198577" y="4464769"/>
            <a:ext cx="10790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Hilfsmittel</a:t>
            </a:r>
            <a:endParaRPr lang="de-AT" sz="1600"/>
          </a:p>
        </p:txBody>
      </p:sp>
      <p:sp>
        <p:nvSpPr>
          <p:cNvPr id="2029088692" name="Textfeld 42"/>
          <p:cNvSpPr txBox="1"/>
          <p:nvPr/>
        </p:nvSpPr>
        <p:spPr bwMode="auto">
          <a:xfrm>
            <a:off x="1934636" y="5607858"/>
            <a:ext cx="1794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Liste mit Allergien</a:t>
            </a:r>
            <a:endParaRPr lang="de-AT" sz="1600"/>
          </a:p>
        </p:txBody>
      </p:sp>
      <p:sp>
        <p:nvSpPr>
          <p:cNvPr id="661522361" name="Textfeld 43"/>
          <p:cNvSpPr txBox="1"/>
          <p:nvPr/>
        </p:nvSpPr>
        <p:spPr bwMode="auto">
          <a:xfrm>
            <a:off x="4370402" y="5607858"/>
            <a:ext cx="10975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pic>
        <p:nvPicPr>
          <p:cNvPr id="1343538357" name="Grafik 46"/>
          <p:cNvPicPr>
            <a:picLocks noChangeAspect="1"/>
          </p:cNvPicPr>
          <p:nvPr/>
        </p:nvPicPr>
        <p:blipFill rotWithShape="1">
          <a:blip r:embed="rId14"/>
          <a:stretch/>
        </p:blipFill>
        <p:spPr bwMode="auto">
          <a:xfrm>
            <a:off x="4500240" y="1424150"/>
            <a:ext cx="837914" cy="837914"/>
          </a:xfrm>
          <a:prstGeom prst="rect">
            <a:avLst/>
          </a:prstGeom>
        </p:spPr>
      </p:pic>
      <p:pic>
        <p:nvPicPr>
          <p:cNvPr id="436999715" name="Grafik 2"/>
          <p:cNvPicPr>
            <a:picLocks noChangeAspect="1"/>
          </p:cNvPicPr>
          <p:nvPr/>
        </p:nvPicPr>
        <p:blipFill rotWithShape="1">
          <a:blip r:embed="rId15"/>
          <a:stretch/>
        </p:blipFill>
        <p:spPr bwMode="auto">
          <a:xfrm>
            <a:off x="6760897" y="3778403"/>
            <a:ext cx="836070" cy="836070"/>
          </a:xfrm>
          <a:prstGeom prst="rect">
            <a:avLst/>
          </a:prstGeom>
        </p:spPr>
      </p:pic>
      <p:sp>
        <p:nvSpPr>
          <p:cNvPr id="7537024" name="Textfeld 47"/>
          <p:cNvSpPr txBox="1"/>
          <p:nvPr/>
        </p:nvSpPr>
        <p:spPr bwMode="auto">
          <a:xfrm>
            <a:off x="6629796" y="5607858"/>
            <a:ext cx="10975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750538466" name="Textfeld 48"/>
          <p:cNvSpPr txBox="1"/>
          <p:nvPr/>
        </p:nvSpPr>
        <p:spPr bwMode="auto">
          <a:xfrm>
            <a:off x="8924781" y="5607858"/>
            <a:ext cx="10975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1145182" name="Titel 1"/>
          <p:cNvSpPr>
            <a:spLocks noGrp="1"/>
          </p:cNvSpPr>
          <p:nvPr>
            <p:ph type="title"/>
          </p:nvPr>
        </p:nvSpPr>
        <p:spPr bwMode="auto">
          <a:xfrm flipH="0" flipV="0">
            <a:off x="1515532" y="534407"/>
            <a:ext cx="9121459" cy="854074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/>
          <a:p>
            <a:pPr algn="ctr">
              <a:defRPr/>
            </a:pP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Mein Notfallrucksack </a:t>
            </a:r>
            <a:b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</a:b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BINGO</a:t>
            </a:r>
            <a:endParaRPr/>
          </a:p>
        </p:txBody>
      </p:sp>
      <p:graphicFrame>
        <p:nvGraphicFramePr>
          <p:cNvPr id="1673654298" name="Tabelle 3"/>
          <p:cNvGraphicFramePr>
            <a:graphicFrameLocks xmlns:a="http://schemas.openxmlformats.org/drawingml/2006/main" noGrp="1"/>
          </p:cNvGraphicFramePr>
          <p:nvPr/>
        </p:nvGraphicFramePr>
        <p:xfrm rot="0">
          <a:off x="1515533" y="1388483"/>
          <a:ext cx="9121460" cy="4650564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{2D5ABB26-0587-4C30-8999-92F81FD0307C}</a:tableStyleId>
              </a:tblPr>
              <a:tblGrid>
                <a:gridCol w="2280365"/>
                <a:gridCol w="2280365"/>
                <a:gridCol w="2280365"/>
                <a:gridCol w="2280365"/>
              </a:tblGrid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1238065479" name="Grafik 5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2306636" y="3778404"/>
            <a:ext cx="836072" cy="836072"/>
          </a:xfrm>
          <a:prstGeom prst="rect">
            <a:avLst/>
          </a:prstGeom>
        </p:spPr>
      </p:pic>
      <p:pic>
        <p:nvPicPr>
          <p:cNvPr id="191413761" name="Grafik 11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4536551" y="3826771"/>
            <a:ext cx="905978" cy="614608"/>
          </a:xfrm>
          <a:prstGeom prst="rect">
            <a:avLst/>
          </a:prstGeom>
        </p:spPr>
      </p:pic>
      <p:pic>
        <p:nvPicPr>
          <p:cNvPr id="1708787525" name="Grafik 13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6854350" y="2657457"/>
            <a:ext cx="847907" cy="731319"/>
          </a:xfrm>
          <a:prstGeom prst="rect">
            <a:avLst/>
          </a:prstGeom>
        </p:spPr>
      </p:pic>
      <p:pic>
        <p:nvPicPr>
          <p:cNvPr id="1277592202" name="Grafik 15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2365734" y="4963402"/>
            <a:ext cx="932407" cy="747975"/>
          </a:xfrm>
          <a:prstGeom prst="rect">
            <a:avLst/>
          </a:prstGeom>
        </p:spPr>
      </p:pic>
      <p:pic>
        <p:nvPicPr>
          <p:cNvPr id="363350562" name="Grafik 17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9147446" y="2590797"/>
            <a:ext cx="926277" cy="874239"/>
          </a:xfrm>
          <a:prstGeom prst="rect">
            <a:avLst/>
          </a:prstGeom>
        </p:spPr>
      </p:pic>
      <p:pic>
        <p:nvPicPr>
          <p:cNvPr id="1613516930" name="Grafik 19"/>
          <p:cNvPicPr>
            <a:picLocks noChangeAspect="1"/>
          </p:cNvPicPr>
          <p:nvPr/>
        </p:nvPicPr>
        <p:blipFill rotWithShape="1">
          <a:blip r:embed="rId8"/>
          <a:stretch/>
        </p:blipFill>
        <p:spPr bwMode="auto">
          <a:xfrm>
            <a:off x="2317631" y="1454223"/>
            <a:ext cx="752818" cy="790225"/>
          </a:xfrm>
          <a:prstGeom prst="rect">
            <a:avLst/>
          </a:prstGeom>
        </p:spPr>
      </p:pic>
      <p:pic>
        <p:nvPicPr>
          <p:cNvPr id="1616537066" name="Grafik 21"/>
          <p:cNvPicPr>
            <a:picLocks noChangeAspect="1"/>
          </p:cNvPicPr>
          <p:nvPr/>
        </p:nvPicPr>
        <p:blipFill rotWithShape="1">
          <a:blip r:embed="rId9"/>
          <a:stretch/>
        </p:blipFill>
        <p:spPr bwMode="auto">
          <a:xfrm>
            <a:off x="2186596" y="2713469"/>
            <a:ext cx="1007398" cy="628896"/>
          </a:xfrm>
          <a:prstGeom prst="rect">
            <a:avLst/>
          </a:prstGeom>
        </p:spPr>
      </p:pic>
      <p:pic>
        <p:nvPicPr>
          <p:cNvPr id="908910891" name="Grafik 23"/>
          <p:cNvPicPr>
            <a:picLocks noChangeAspect="1"/>
          </p:cNvPicPr>
          <p:nvPr/>
        </p:nvPicPr>
        <p:blipFill rotWithShape="1">
          <a:blip r:embed="rId10"/>
          <a:stretch/>
        </p:blipFill>
        <p:spPr bwMode="auto">
          <a:xfrm>
            <a:off x="6720553" y="1414211"/>
            <a:ext cx="1103074" cy="802236"/>
          </a:xfrm>
          <a:prstGeom prst="rect">
            <a:avLst/>
          </a:prstGeom>
        </p:spPr>
      </p:pic>
      <p:pic>
        <p:nvPicPr>
          <p:cNvPr id="720552983" name="Grafik 25"/>
          <p:cNvPicPr>
            <a:picLocks noChangeAspect="1"/>
          </p:cNvPicPr>
          <p:nvPr/>
        </p:nvPicPr>
        <p:blipFill rotWithShape="1">
          <a:blip r:embed="rId11"/>
          <a:stretch/>
        </p:blipFill>
        <p:spPr bwMode="auto">
          <a:xfrm>
            <a:off x="9102835" y="1500810"/>
            <a:ext cx="736365" cy="690910"/>
          </a:xfrm>
          <a:prstGeom prst="rect">
            <a:avLst/>
          </a:prstGeom>
        </p:spPr>
      </p:pic>
      <p:pic>
        <p:nvPicPr>
          <p:cNvPr id="1370534846" name="Grafik 27"/>
          <p:cNvPicPr>
            <a:picLocks noChangeAspect="1"/>
          </p:cNvPicPr>
          <p:nvPr/>
        </p:nvPicPr>
        <p:blipFill rotWithShape="1">
          <a:blip r:embed="rId12"/>
          <a:stretch/>
        </p:blipFill>
        <p:spPr bwMode="auto">
          <a:xfrm>
            <a:off x="4685203" y="2652176"/>
            <a:ext cx="551320" cy="736600"/>
          </a:xfrm>
          <a:prstGeom prst="rect">
            <a:avLst/>
          </a:prstGeom>
        </p:spPr>
      </p:pic>
      <p:sp>
        <p:nvSpPr>
          <p:cNvPr id="241618535" name="Textfeld 30"/>
          <p:cNvSpPr txBox="1"/>
          <p:nvPr/>
        </p:nvSpPr>
        <p:spPr bwMode="auto">
          <a:xfrm>
            <a:off x="6500540" y="3352105"/>
            <a:ext cx="1534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Handy und Akku</a:t>
            </a:r>
            <a:endParaRPr lang="de-AT" sz="1600"/>
          </a:p>
        </p:txBody>
      </p:sp>
      <p:sp>
        <p:nvSpPr>
          <p:cNvPr id="53584919" name="Textfeld 31"/>
          <p:cNvSpPr txBox="1"/>
          <p:nvPr/>
        </p:nvSpPr>
        <p:spPr bwMode="auto">
          <a:xfrm>
            <a:off x="4664173" y="2185371"/>
            <a:ext cx="647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Geld</a:t>
            </a:r>
            <a:endParaRPr lang="de-AT" sz="1600"/>
          </a:p>
        </p:txBody>
      </p:sp>
      <p:sp>
        <p:nvSpPr>
          <p:cNvPr id="818207902" name="Textfeld 32"/>
          <p:cNvSpPr txBox="1"/>
          <p:nvPr/>
        </p:nvSpPr>
        <p:spPr bwMode="auto">
          <a:xfrm>
            <a:off x="9062139" y="2178361"/>
            <a:ext cx="1004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Schlüssel</a:t>
            </a:r>
            <a:endParaRPr lang="de-AT" sz="1600"/>
          </a:p>
        </p:txBody>
      </p:sp>
      <p:sp>
        <p:nvSpPr>
          <p:cNvPr id="1014539337" name="Textfeld 33"/>
          <p:cNvSpPr txBox="1"/>
          <p:nvPr/>
        </p:nvSpPr>
        <p:spPr bwMode="auto">
          <a:xfrm>
            <a:off x="6583321" y="2191720"/>
            <a:ext cx="1377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Medikamente</a:t>
            </a:r>
            <a:endParaRPr lang="de-AT" sz="1600"/>
          </a:p>
        </p:txBody>
      </p:sp>
      <p:sp>
        <p:nvSpPr>
          <p:cNvPr id="1870415856" name="Textfeld 34"/>
          <p:cNvSpPr txBox="1"/>
          <p:nvPr/>
        </p:nvSpPr>
        <p:spPr bwMode="auto">
          <a:xfrm>
            <a:off x="2234383" y="3316918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Kontakte</a:t>
            </a:r>
            <a:endParaRPr lang="de-AT" sz="1600"/>
          </a:p>
        </p:txBody>
      </p:sp>
      <p:sp>
        <p:nvSpPr>
          <p:cNvPr id="1318138302" name="Textfeld 35"/>
          <p:cNvSpPr txBox="1"/>
          <p:nvPr/>
        </p:nvSpPr>
        <p:spPr bwMode="auto">
          <a:xfrm>
            <a:off x="4536551" y="3336974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Wasser</a:t>
            </a:r>
            <a:endParaRPr lang="de-AT" sz="1600"/>
          </a:p>
        </p:txBody>
      </p:sp>
      <p:sp>
        <p:nvSpPr>
          <p:cNvPr id="1228077975" name="Textfeld 36"/>
          <p:cNvSpPr txBox="1"/>
          <p:nvPr/>
        </p:nvSpPr>
        <p:spPr bwMode="auto">
          <a:xfrm>
            <a:off x="2220309" y="2205490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Kleidung</a:t>
            </a:r>
            <a:endParaRPr lang="de-AT" sz="1600"/>
          </a:p>
        </p:txBody>
      </p:sp>
      <p:sp>
        <p:nvSpPr>
          <p:cNvPr id="1046509816" name="Textfeld 37"/>
          <p:cNvSpPr txBox="1"/>
          <p:nvPr/>
        </p:nvSpPr>
        <p:spPr bwMode="auto">
          <a:xfrm>
            <a:off x="9143609" y="3352105"/>
            <a:ext cx="1377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Hygiene</a:t>
            </a:r>
            <a:endParaRPr lang="de-AT" sz="1600"/>
          </a:p>
        </p:txBody>
      </p:sp>
      <p:sp>
        <p:nvSpPr>
          <p:cNvPr id="1630805790" name="Textfeld 38"/>
          <p:cNvSpPr txBox="1"/>
          <p:nvPr/>
        </p:nvSpPr>
        <p:spPr bwMode="auto">
          <a:xfrm>
            <a:off x="8937617" y="4498073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457906411" name="Textfeld 39"/>
          <p:cNvSpPr txBox="1"/>
          <p:nvPr/>
        </p:nvSpPr>
        <p:spPr bwMode="auto">
          <a:xfrm>
            <a:off x="6704105" y="4544734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Bankkarte</a:t>
            </a:r>
            <a:endParaRPr lang="de-AT" sz="1600"/>
          </a:p>
        </p:txBody>
      </p:sp>
      <p:sp>
        <p:nvSpPr>
          <p:cNvPr id="2081413210" name="Textfeld 40"/>
          <p:cNvSpPr txBox="1"/>
          <p:nvPr/>
        </p:nvSpPr>
        <p:spPr bwMode="auto">
          <a:xfrm>
            <a:off x="4624632" y="4477801"/>
            <a:ext cx="723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e-card</a:t>
            </a:r>
            <a:endParaRPr lang="de-AT" sz="1600"/>
          </a:p>
        </p:txBody>
      </p:sp>
      <p:sp>
        <p:nvSpPr>
          <p:cNvPr id="127427068" name="Textfeld 41"/>
          <p:cNvSpPr txBox="1"/>
          <p:nvPr/>
        </p:nvSpPr>
        <p:spPr bwMode="auto">
          <a:xfrm>
            <a:off x="2292432" y="5607858"/>
            <a:ext cx="10790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Hilfsmittel</a:t>
            </a:r>
            <a:endParaRPr lang="de-AT" sz="1600"/>
          </a:p>
        </p:txBody>
      </p:sp>
      <p:sp>
        <p:nvSpPr>
          <p:cNvPr id="321993164" name="Textfeld 42"/>
          <p:cNvSpPr txBox="1"/>
          <p:nvPr/>
        </p:nvSpPr>
        <p:spPr bwMode="auto">
          <a:xfrm>
            <a:off x="2234383" y="4512530"/>
            <a:ext cx="932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Allergien</a:t>
            </a:r>
            <a:endParaRPr lang="de-AT" sz="1600"/>
          </a:p>
        </p:txBody>
      </p:sp>
      <p:sp>
        <p:nvSpPr>
          <p:cNvPr id="459606492" name="Textfeld 45"/>
          <p:cNvSpPr txBox="1"/>
          <p:nvPr/>
        </p:nvSpPr>
        <p:spPr bwMode="auto">
          <a:xfrm>
            <a:off x="9030090" y="5638828"/>
            <a:ext cx="881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Ausweis</a:t>
            </a:r>
            <a:endParaRPr lang="de-AT" sz="1600"/>
          </a:p>
        </p:txBody>
      </p:sp>
      <p:pic>
        <p:nvPicPr>
          <p:cNvPr id="511089732" name="Grafik 2"/>
          <p:cNvPicPr>
            <a:picLocks noChangeAspect="1"/>
          </p:cNvPicPr>
          <p:nvPr/>
        </p:nvPicPr>
        <p:blipFill rotWithShape="1">
          <a:blip r:embed="rId13"/>
          <a:stretch/>
        </p:blipFill>
        <p:spPr bwMode="auto">
          <a:xfrm>
            <a:off x="4506915" y="1439271"/>
            <a:ext cx="837914" cy="837914"/>
          </a:xfrm>
          <a:prstGeom prst="rect">
            <a:avLst/>
          </a:prstGeom>
        </p:spPr>
      </p:pic>
      <p:pic>
        <p:nvPicPr>
          <p:cNvPr id="123891782" name="Grafik 46"/>
          <p:cNvPicPr>
            <a:picLocks noChangeAspect="1"/>
          </p:cNvPicPr>
          <p:nvPr/>
        </p:nvPicPr>
        <p:blipFill rotWithShape="1">
          <a:blip r:embed="rId14"/>
          <a:stretch/>
        </p:blipFill>
        <p:spPr bwMode="auto">
          <a:xfrm>
            <a:off x="6733600" y="3778405"/>
            <a:ext cx="836070" cy="836070"/>
          </a:xfrm>
          <a:prstGeom prst="rect">
            <a:avLst/>
          </a:prstGeom>
        </p:spPr>
      </p:pic>
      <p:pic>
        <p:nvPicPr>
          <p:cNvPr id="315115534" name="Grafik 47"/>
          <p:cNvPicPr>
            <a:picLocks noChangeAspect="1"/>
          </p:cNvPicPr>
          <p:nvPr/>
        </p:nvPicPr>
        <p:blipFill rotWithShape="1">
          <a:blip r:embed="rId15"/>
          <a:stretch/>
        </p:blipFill>
        <p:spPr bwMode="auto">
          <a:xfrm>
            <a:off x="9102835" y="4904158"/>
            <a:ext cx="1015498" cy="747975"/>
          </a:xfrm>
          <a:prstGeom prst="rect">
            <a:avLst/>
          </a:prstGeom>
        </p:spPr>
      </p:pic>
      <p:sp>
        <p:nvSpPr>
          <p:cNvPr id="1292014321" name="Textfeld 48"/>
          <p:cNvSpPr txBox="1"/>
          <p:nvPr/>
        </p:nvSpPr>
        <p:spPr bwMode="auto">
          <a:xfrm>
            <a:off x="6618235" y="5575089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1983591378" name="Textfeld 49"/>
          <p:cNvSpPr txBox="1"/>
          <p:nvPr/>
        </p:nvSpPr>
        <p:spPr bwMode="auto">
          <a:xfrm>
            <a:off x="4392472" y="5575089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3528642" name="Titel 1"/>
          <p:cNvSpPr>
            <a:spLocks noGrp="1"/>
          </p:cNvSpPr>
          <p:nvPr>
            <p:ph type="title"/>
          </p:nvPr>
        </p:nvSpPr>
        <p:spPr bwMode="auto">
          <a:xfrm flipH="0" flipV="0">
            <a:off x="1515532" y="534407"/>
            <a:ext cx="9121459" cy="854074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/>
          <a:p>
            <a:pPr algn="ctr">
              <a:defRPr/>
            </a:pP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Mein Notfallrucksack </a:t>
            </a:r>
            <a:b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</a:b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BINGO</a:t>
            </a:r>
            <a:endParaRPr lang="de-AT">
              <a:latin typeface="Arial Black"/>
            </a:endParaRPr>
          </a:p>
        </p:txBody>
      </p:sp>
      <p:graphicFrame>
        <p:nvGraphicFramePr>
          <p:cNvPr id="1926426689" name="Tabelle 3"/>
          <p:cNvGraphicFramePr>
            <a:graphicFrameLocks xmlns:a="http://schemas.openxmlformats.org/drawingml/2006/main" noGrp="1"/>
          </p:cNvGraphicFramePr>
          <p:nvPr/>
        </p:nvGraphicFramePr>
        <p:xfrm rot="0">
          <a:off x="1515533" y="1388483"/>
          <a:ext cx="9121460" cy="4650564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{2D5ABB26-0587-4C30-8999-92F81FD0307C}</a:tableStyleId>
              </a:tblPr>
              <a:tblGrid>
                <a:gridCol w="2280365"/>
                <a:gridCol w="2280365"/>
                <a:gridCol w="2280365"/>
                <a:gridCol w="2280365"/>
              </a:tblGrid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1093851394" name="Grafik 5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2305972" y="2628964"/>
            <a:ext cx="836072" cy="836072"/>
          </a:xfrm>
          <a:prstGeom prst="rect">
            <a:avLst/>
          </a:prstGeom>
        </p:spPr>
      </p:pic>
      <p:pic>
        <p:nvPicPr>
          <p:cNvPr id="1547840028" name="Grafik 11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4536551" y="3826771"/>
            <a:ext cx="905978" cy="614608"/>
          </a:xfrm>
          <a:prstGeom prst="rect">
            <a:avLst/>
          </a:prstGeom>
        </p:spPr>
      </p:pic>
      <p:pic>
        <p:nvPicPr>
          <p:cNvPr id="1444485196" name="Grafik 13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6854350" y="2657457"/>
            <a:ext cx="847907" cy="731319"/>
          </a:xfrm>
          <a:prstGeom prst="rect">
            <a:avLst/>
          </a:prstGeom>
        </p:spPr>
      </p:pic>
      <p:pic>
        <p:nvPicPr>
          <p:cNvPr id="403787206" name="Grafik 15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2365734" y="4963402"/>
            <a:ext cx="932407" cy="747975"/>
          </a:xfrm>
          <a:prstGeom prst="rect">
            <a:avLst/>
          </a:prstGeom>
        </p:spPr>
      </p:pic>
      <p:pic>
        <p:nvPicPr>
          <p:cNvPr id="1500538244" name="Grafik 17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9135739" y="1409772"/>
            <a:ext cx="926277" cy="874239"/>
          </a:xfrm>
          <a:prstGeom prst="rect">
            <a:avLst/>
          </a:prstGeom>
        </p:spPr>
      </p:pic>
      <p:pic>
        <p:nvPicPr>
          <p:cNvPr id="318795970" name="Grafik 19"/>
          <p:cNvPicPr>
            <a:picLocks noChangeAspect="1"/>
          </p:cNvPicPr>
          <p:nvPr/>
        </p:nvPicPr>
        <p:blipFill rotWithShape="1">
          <a:blip r:embed="rId8"/>
          <a:stretch/>
        </p:blipFill>
        <p:spPr bwMode="auto">
          <a:xfrm>
            <a:off x="2317631" y="1454223"/>
            <a:ext cx="752818" cy="790225"/>
          </a:xfrm>
          <a:prstGeom prst="rect">
            <a:avLst/>
          </a:prstGeom>
        </p:spPr>
      </p:pic>
      <p:pic>
        <p:nvPicPr>
          <p:cNvPr id="1762608678" name="Grafik 21"/>
          <p:cNvPicPr>
            <a:picLocks noChangeAspect="1"/>
          </p:cNvPicPr>
          <p:nvPr/>
        </p:nvPicPr>
        <p:blipFill rotWithShape="1">
          <a:blip r:embed="rId9"/>
          <a:stretch/>
        </p:blipFill>
        <p:spPr bwMode="auto">
          <a:xfrm>
            <a:off x="2198636" y="3915838"/>
            <a:ext cx="1007398" cy="628896"/>
          </a:xfrm>
          <a:prstGeom prst="rect">
            <a:avLst/>
          </a:prstGeom>
        </p:spPr>
      </p:pic>
      <p:pic>
        <p:nvPicPr>
          <p:cNvPr id="2009035420" name="Grafik 23"/>
          <p:cNvPicPr>
            <a:picLocks noChangeAspect="1"/>
          </p:cNvPicPr>
          <p:nvPr/>
        </p:nvPicPr>
        <p:blipFill rotWithShape="1">
          <a:blip r:embed="rId10"/>
          <a:stretch/>
        </p:blipFill>
        <p:spPr bwMode="auto">
          <a:xfrm>
            <a:off x="6720553" y="1414211"/>
            <a:ext cx="1103074" cy="802236"/>
          </a:xfrm>
          <a:prstGeom prst="rect">
            <a:avLst/>
          </a:prstGeom>
        </p:spPr>
      </p:pic>
      <p:pic>
        <p:nvPicPr>
          <p:cNvPr id="1855011227" name="Grafik 25"/>
          <p:cNvPicPr>
            <a:picLocks noChangeAspect="1"/>
          </p:cNvPicPr>
          <p:nvPr/>
        </p:nvPicPr>
        <p:blipFill rotWithShape="1">
          <a:blip r:embed="rId11"/>
          <a:stretch/>
        </p:blipFill>
        <p:spPr bwMode="auto">
          <a:xfrm>
            <a:off x="9245828" y="2639315"/>
            <a:ext cx="736365" cy="690910"/>
          </a:xfrm>
          <a:prstGeom prst="rect">
            <a:avLst/>
          </a:prstGeom>
        </p:spPr>
      </p:pic>
      <p:pic>
        <p:nvPicPr>
          <p:cNvPr id="717997702" name="Grafik 27"/>
          <p:cNvPicPr>
            <a:picLocks noChangeAspect="1"/>
          </p:cNvPicPr>
          <p:nvPr/>
        </p:nvPicPr>
        <p:blipFill rotWithShape="1">
          <a:blip r:embed="rId12"/>
          <a:stretch/>
        </p:blipFill>
        <p:spPr bwMode="auto">
          <a:xfrm>
            <a:off x="4650212" y="4952357"/>
            <a:ext cx="551320" cy="736600"/>
          </a:xfrm>
          <a:prstGeom prst="rect">
            <a:avLst/>
          </a:prstGeom>
        </p:spPr>
      </p:pic>
      <p:sp>
        <p:nvSpPr>
          <p:cNvPr id="1780634392" name="Textfeld 30"/>
          <p:cNvSpPr txBox="1"/>
          <p:nvPr/>
        </p:nvSpPr>
        <p:spPr bwMode="auto">
          <a:xfrm>
            <a:off x="6500540" y="3352105"/>
            <a:ext cx="1534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Handy und Akku</a:t>
            </a:r>
            <a:endParaRPr lang="de-AT" sz="1600"/>
          </a:p>
        </p:txBody>
      </p:sp>
      <p:sp>
        <p:nvSpPr>
          <p:cNvPr id="80332365" name="Textfeld 31"/>
          <p:cNvSpPr txBox="1"/>
          <p:nvPr/>
        </p:nvSpPr>
        <p:spPr bwMode="auto">
          <a:xfrm>
            <a:off x="4664173" y="2185371"/>
            <a:ext cx="647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Geld</a:t>
            </a:r>
            <a:endParaRPr lang="de-AT" sz="1600"/>
          </a:p>
        </p:txBody>
      </p:sp>
      <p:sp>
        <p:nvSpPr>
          <p:cNvPr id="1612241106" name="Textfeld 32"/>
          <p:cNvSpPr txBox="1"/>
          <p:nvPr/>
        </p:nvSpPr>
        <p:spPr bwMode="auto">
          <a:xfrm>
            <a:off x="9108359" y="3330225"/>
            <a:ext cx="1004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Schlüssel</a:t>
            </a:r>
            <a:endParaRPr lang="de-AT" sz="1600"/>
          </a:p>
        </p:txBody>
      </p:sp>
      <p:sp>
        <p:nvSpPr>
          <p:cNvPr id="1479709641" name="Textfeld 33"/>
          <p:cNvSpPr txBox="1"/>
          <p:nvPr/>
        </p:nvSpPr>
        <p:spPr bwMode="auto">
          <a:xfrm>
            <a:off x="6583321" y="2191720"/>
            <a:ext cx="1377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Medikamente</a:t>
            </a:r>
            <a:endParaRPr lang="de-AT" sz="1600"/>
          </a:p>
        </p:txBody>
      </p:sp>
      <p:sp>
        <p:nvSpPr>
          <p:cNvPr id="678093182" name="Textfeld 34"/>
          <p:cNvSpPr txBox="1"/>
          <p:nvPr/>
        </p:nvSpPr>
        <p:spPr bwMode="auto">
          <a:xfrm>
            <a:off x="2235866" y="4477801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Kontakte</a:t>
            </a:r>
            <a:endParaRPr lang="de-AT" sz="1600"/>
          </a:p>
        </p:txBody>
      </p:sp>
      <p:sp>
        <p:nvSpPr>
          <p:cNvPr id="868131079" name="Textfeld 35"/>
          <p:cNvSpPr txBox="1"/>
          <p:nvPr/>
        </p:nvSpPr>
        <p:spPr bwMode="auto">
          <a:xfrm>
            <a:off x="4482711" y="5650219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Wasser</a:t>
            </a:r>
            <a:endParaRPr lang="de-AT" sz="1600"/>
          </a:p>
        </p:txBody>
      </p:sp>
      <p:sp>
        <p:nvSpPr>
          <p:cNvPr id="1917022514" name="Textfeld 36"/>
          <p:cNvSpPr txBox="1"/>
          <p:nvPr/>
        </p:nvSpPr>
        <p:spPr bwMode="auto">
          <a:xfrm>
            <a:off x="2220309" y="2205490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Kleidung</a:t>
            </a:r>
            <a:endParaRPr lang="de-AT" sz="1600"/>
          </a:p>
        </p:txBody>
      </p:sp>
      <p:sp>
        <p:nvSpPr>
          <p:cNvPr id="938292677" name="Textfeld 37"/>
          <p:cNvSpPr txBox="1"/>
          <p:nvPr/>
        </p:nvSpPr>
        <p:spPr bwMode="auto">
          <a:xfrm>
            <a:off x="9102835" y="2190650"/>
            <a:ext cx="1377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Hygiene</a:t>
            </a:r>
            <a:endParaRPr lang="de-AT" sz="1600"/>
          </a:p>
        </p:txBody>
      </p:sp>
      <p:sp>
        <p:nvSpPr>
          <p:cNvPr id="396858297" name="Textfeld 38"/>
          <p:cNvSpPr txBox="1"/>
          <p:nvPr/>
        </p:nvSpPr>
        <p:spPr bwMode="auto">
          <a:xfrm>
            <a:off x="8937617" y="4498073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324829369" name="Textfeld 39"/>
          <p:cNvSpPr txBox="1"/>
          <p:nvPr/>
        </p:nvSpPr>
        <p:spPr bwMode="auto">
          <a:xfrm>
            <a:off x="6704105" y="4544734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Bankkarte</a:t>
            </a:r>
            <a:endParaRPr lang="de-AT" sz="1600"/>
          </a:p>
        </p:txBody>
      </p:sp>
      <p:sp>
        <p:nvSpPr>
          <p:cNvPr id="1130398471" name="Textfeld 40"/>
          <p:cNvSpPr txBox="1"/>
          <p:nvPr/>
        </p:nvSpPr>
        <p:spPr bwMode="auto">
          <a:xfrm>
            <a:off x="4624632" y="4477801"/>
            <a:ext cx="723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e-card</a:t>
            </a:r>
            <a:endParaRPr lang="de-AT" sz="1600"/>
          </a:p>
        </p:txBody>
      </p:sp>
      <p:sp>
        <p:nvSpPr>
          <p:cNvPr id="1300113126" name="Textfeld 41"/>
          <p:cNvSpPr txBox="1"/>
          <p:nvPr/>
        </p:nvSpPr>
        <p:spPr bwMode="auto">
          <a:xfrm>
            <a:off x="2292432" y="5607858"/>
            <a:ext cx="10790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Hilfsmittel</a:t>
            </a:r>
            <a:endParaRPr lang="de-AT" sz="1600"/>
          </a:p>
        </p:txBody>
      </p:sp>
      <p:sp>
        <p:nvSpPr>
          <p:cNvPr id="1729163922" name="Textfeld 42"/>
          <p:cNvSpPr txBox="1"/>
          <p:nvPr/>
        </p:nvSpPr>
        <p:spPr bwMode="auto">
          <a:xfrm>
            <a:off x="2257804" y="3342077"/>
            <a:ext cx="932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Allergien</a:t>
            </a:r>
            <a:endParaRPr lang="de-AT" sz="1600"/>
          </a:p>
        </p:txBody>
      </p:sp>
      <p:sp>
        <p:nvSpPr>
          <p:cNvPr id="251929089" name="Textfeld 45"/>
          <p:cNvSpPr txBox="1"/>
          <p:nvPr/>
        </p:nvSpPr>
        <p:spPr bwMode="auto">
          <a:xfrm>
            <a:off x="9030090" y="5638828"/>
            <a:ext cx="881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Ausweis</a:t>
            </a:r>
            <a:endParaRPr lang="de-AT" sz="1600"/>
          </a:p>
        </p:txBody>
      </p:sp>
      <p:pic>
        <p:nvPicPr>
          <p:cNvPr id="877754959" name="Grafik 2"/>
          <p:cNvPicPr>
            <a:picLocks noChangeAspect="1"/>
          </p:cNvPicPr>
          <p:nvPr/>
        </p:nvPicPr>
        <p:blipFill rotWithShape="1">
          <a:blip r:embed="rId13"/>
          <a:stretch/>
        </p:blipFill>
        <p:spPr bwMode="auto">
          <a:xfrm>
            <a:off x="4506915" y="1439271"/>
            <a:ext cx="837914" cy="837914"/>
          </a:xfrm>
          <a:prstGeom prst="rect">
            <a:avLst/>
          </a:prstGeom>
        </p:spPr>
      </p:pic>
      <p:pic>
        <p:nvPicPr>
          <p:cNvPr id="503745707" name="Grafik 46"/>
          <p:cNvPicPr>
            <a:picLocks noChangeAspect="1"/>
          </p:cNvPicPr>
          <p:nvPr/>
        </p:nvPicPr>
        <p:blipFill rotWithShape="1">
          <a:blip r:embed="rId14"/>
          <a:stretch/>
        </p:blipFill>
        <p:spPr bwMode="auto">
          <a:xfrm>
            <a:off x="6733600" y="3778405"/>
            <a:ext cx="836070" cy="836070"/>
          </a:xfrm>
          <a:prstGeom prst="rect">
            <a:avLst/>
          </a:prstGeom>
        </p:spPr>
      </p:pic>
      <p:pic>
        <p:nvPicPr>
          <p:cNvPr id="21537521" name="Grafik 47"/>
          <p:cNvPicPr>
            <a:picLocks noChangeAspect="1"/>
          </p:cNvPicPr>
          <p:nvPr/>
        </p:nvPicPr>
        <p:blipFill rotWithShape="1">
          <a:blip r:embed="rId15"/>
          <a:stretch/>
        </p:blipFill>
        <p:spPr bwMode="auto">
          <a:xfrm>
            <a:off x="9102835" y="4904158"/>
            <a:ext cx="1015498" cy="747975"/>
          </a:xfrm>
          <a:prstGeom prst="rect">
            <a:avLst/>
          </a:prstGeom>
        </p:spPr>
      </p:pic>
      <p:sp>
        <p:nvSpPr>
          <p:cNvPr id="797613742" name="Textfeld 48"/>
          <p:cNvSpPr txBox="1"/>
          <p:nvPr/>
        </p:nvSpPr>
        <p:spPr bwMode="auto">
          <a:xfrm>
            <a:off x="6618235" y="5575089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18735773" name="Textfeld 49"/>
          <p:cNvSpPr txBox="1"/>
          <p:nvPr/>
        </p:nvSpPr>
        <p:spPr bwMode="auto">
          <a:xfrm>
            <a:off x="4456854" y="3310852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3267282" name="Titel 1"/>
          <p:cNvSpPr>
            <a:spLocks noGrp="1"/>
          </p:cNvSpPr>
          <p:nvPr>
            <p:ph type="title"/>
          </p:nvPr>
        </p:nvSpPr>
        <p:spPr bwMode="auto">
          <a:xfrm flipH="0" flipV="0">
            <a:off x="1515532" y="746846"/>
            <a:ext cx="9121459" cy="641635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/>
          <a:p>
            <a:pPr algn="ctr">
              <a:defRPr/>
            </a:pP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Mein Notfallrucksack </a:t>
            </a:r>
            <a:b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</a:b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BINGO</a:t>
            </a:r>
            <a:endParaRPr sz="4400">
              <a:latin typeface="Arial Black"/>
            </a:endParaRPr>
          </a:p>
          <a:p>
            <a:pPr algn="ctr">
              <a:defRPr/>
            </a:pPr>
            <a:endParaRPr lang="de-AT">
              <a:latin typeface="Arial Black"/>
            </a:endParaRPr>
          </a:p>
        </p:txBody>
      </p:sp>
      <p:graphicFrame>
        <p:nvGraphicFramePr>
          <p:cNvPr id="362249632" name="Tabelle 3"/>
          <p:cNvGraphicFramePr>
            <a:graphicFrameLocks xmlns:a="http://schemas.openxmlformats.org/drawingml/2006/main" noGrp="1"/>
          </p:cNvGraphicFramePr>
          <p:nvPr/>
        </p:nvGraphicFramePr>
        <p:xfrm rot="0">
          <a:off x="1515533" y="1388483"/>
          <a:ext cx="9121460" cy="4650564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{2D5ABB26-0587-4C30-8999-92F81FD0307C}</a:tableStyleId>
              </a:tblPr>
              <a:tblGrid>
                <a:gridCol w="2280365"/>
                <a:gridCol w="2280365"/>
                <a:gridCol w="2280365"/>
                <a:gridCol w="2280365"/>
              </a:tblGrid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312901748" name="Grafik 5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2305972" y="2628964"/>
            <a:ext cx="836072" cy="836072"/>
          </a:xfrm>
          <a:prstGeom prst="rect">
            <a:avLst/>
          </a:prstGeom>
        </p:spPr>
      </p:pic>
      <p:pic>
        <p:nvPicPr>
          <p:cNvPr id="882734254" name="Grafik 11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4536551" y="3826771"/>
            <a:ext cx="905978" cy="614608"/>
          </a:xfrm>
          <a:prstGeom prst="rect">
            <a:avLst/>
          </a:prstGeom>
        </p:spPr>
      </p:pic>
      <p:pic>
        <p:nvPicPr>
          <p:cNvPr id="634249592" name="Grafik 13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9186630" y="1465991"/>
            <a:ext cx="847907" cy="731319"/>
          </a:xfrm>
          <a:prstGeom prst="rect">
            <a:avLst/>
          </a:prstGeom>
        </p:spPr>
      </p:pic>
      <p:pic>
        <p:nvPicPr>
          <p:cNvPr id="922551562" name="Grafik 15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2365734" y="4963402"/>
            <a:ext cx="932407" cy="747975"/>
          </a:xfrm>
          <a:prstGeom prst="rect">
            <a:avLst/>
          </a:prstGeom>
        </p:spPr>
      </p:pic>
      <p:pic>
        <p:nvPicPr>
          <p:cNvPr id="1610304649" name="Grafik 17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6774365" y="2582564"/>
            <a:ext cx="926277" cy="874239"/>
          </a:xfrm>
          <a:prstGeom prst="rect">
            <a:avLst/>
          </a:prstGeom>
        </p:spPr>
      </p:pic>
      <p:pic>
        <p:nvPicPr>
          <p:cNvPr id="885000136" name="Grafik 19"/>
          <p:cNvPicPr>
            <a:picLocks noChangeAspect="1"/>
          </p:cNvPicPr>
          <p:nvPr/>
        </p:nvPicPr>
        <p:blipFill rotWithShape="1">
          <a:blip r:embed="rId8"/>
          <a:stretch/>
        </p:blipFill>
        <p:spPr bwMode="auto">
          <a:xfrm>
            <a:off x="2317631" y="1454223"/>
            <a:ext cx="752818" cy="790225"/>
          </a:xfrm>
          <a:prstGeom prst="rect">
            <a:avLst/>
          </a:prstGeom>
        </p:spPr>
      </p:pic>
      <p:pic>
        <p:nvPicPr>
          <p:cNvPr id="1058523271" name="Grafik 21"/>
          <p:cNvPicPr>
            <a:picLocks noChangeAspect="1"/>
          </p:cNvPicPr>
          <p:nvPr/>
        </p:nvPicPr>
        <p:blipFill rotWithShape="1">
          <a:blip r:embed="rId9"/>
          <a:stretch/>
        </p:blipFill>
        <p:spPr bwMode="auto">
          <a:xfrm>
            <a:off x="2198636" y="3915838"/>
            <a:ext cx="1007398" cy="628896"/>
          </a:xfrm>
          <a:prstGeom prst="rect">
            <a:avLst/>
          </a:prstGeom>
        </p:spPr>
      </p:pic>
      <p:pic>
        <p:nvPicPr>
          <p:cNvPr id="481906961" name="Grafik 23"/>
          <p:cNvPicPr>
            <a:picLocks noChangeAspect="1"/>
          </p:cNvPicPr>
          <p:nvPr/>
        </p:nvPicPr>
        <p:blipFill rotWithShape="1">
          <a:blip r:embed="rId10"/>
          <a:stretch/>
        </p:blipFill>
        <p:spPr bwMode="auto">
          <a:xfrm>
            <a:off x="6720553" y="1414211"/>
            <a:ext cx="1103074" cy="802236"/>
          </a:xfrm>
          <a:prstGeom prst="rect">
            <a:avLst/>
          </a:prstGeom>
        </p:spPr>
      </p:pic>
      <p:pic>
        <p:nvPicPr>
          <p:cNvPr id="1806799822" name="Grafik 25"/>
          <p:cNvPicPr>
            <a:picLocks noChangeAspect="1"/>
          </p:cNvPicPr>
          <p:nvPr/>
        </p:nvPicPr>
        <p:blipFill rotWithShape="1">
          <a:blip r:embed="rId11"/>
          <a:stretch/>
        </p:blipFill>
        <p:spPr bwMode="auto">
          <a:xfrm>
            <a:off x="9245828" y="2639315"/>
            <a:ext cx="736365" cy="690910"/>
          </a:xfrm>
          <a:prstGeom prst="rect">
            <a:avLst/>
          </a:prstGeom>
        </p:spPr>
      </p:pic>
      <p:pic>
        <p:nvPicPr>
          <p:cNvPr id="1945125015" name="Grafik 27"/>
          <p:cNvPicPr>
            <a:picLocks noChangeAspect="1"/>
          </p:cNvPicPr>
          <p:nvPr/>
        </p:nvPicPr>
        <p:blipFill rotWithShape="1">
          <a:blip r:embed="rId12"/>
          <a:stretch/>
        </p:blipFill>
        <p:spPr bwMode="auto">
          <a:xfrm>
            <a:off x="4650212" y="4952357"/>
            <a:ext cx="551320" cy="736600"/>
          </a:xfrm>
          <a:prstGeom prst="rect">
            <a:avLst/>
          </a:prstGeom>
        </p:spPr>
      </p:pic>
      <p:sp>
        <p:nvSpPr>
          <p:cNvPr id="1662697887" name="Textfeld 30"/>
          <p:cNvSpPr txBox="1"/>
          <p:nvPr/>
        </p:nvSpPr>
        <p:spPr bwMode="auto">
          <a:xfrm>
            <a:off x="8703523" y="2210805"/>
            <a:ext cx="1534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Handy und Akku</a:t>
            </a:r>
            <a:endParaRPr lang="de-AT" sz="1600"/>
          </a:p>
        </p:txBody>
      </p:sp>
      <p:sp>
        <p:nvSpPr>
          <p:cNvPr id="688104732" name="Textfeld 31"/>
          <p:cNvSpPr txBox="1"/>
          <p:nvPr/>
        </p:nvSpPr>
        <p:spPr bwMode="auto">
          <a:xfrm>
            <a:off x="4633328" y="3363445"/>
            <a:ext cx="647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Geld</a:t>
            </a:r>
            <a:endParaRPr lang="de-AT" sz="1600"/>
          </a:p>
        </p:txBody>
      </p:sp>
      <p:sp>
        <p:nvSpPr>
          <p:cNvPr id="2038780065" name="Textfeld 32"/>
          <p:cNvSpPr txBox="1"/>
          <p:nvPr/>
        </p:nvSpPr>
        <p:spPr bwMode="auto">
          <a:xfrm>
            <a:off x="9108359" y="3330225"/>
            <a:ext cx="1004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Schlüssel</a:t>
            </a:r>
            <a:endParaRPr lang="de-AT" sz="1600"/>
          </a:p>
        </p:txBody>
      </p:sp>
      <p:sp>
        <p:nvSpPr>
          <p:cNvPr id="58125879" name="Textfeld 33"/>
          <p:cNvSpPr txBox="1"/>
          <p:nvPr/>
        </p:nvSpPr>
        <p:spPr bwMode="auto">
          <a:xfrm>
            <a:off x="6583321" y="2191720"/>
            <a:ext cx="1377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Medikamente</a:t>
            </a:r>
            <a:endParaRPr lang="de-AT" sz="1600"/>
          </a:p>
        </p:txBody>
      </p:sp>
      <p:sp>
        <p:nvSpPr>
          <p:cNvPr id="2132980758" name="Textfeld 34"/>
          <p:cNvSpPr txBox="1"/>
          <p:nvPr/>
        </p:nvSpPr>
        <p:spPr bwMode="auto">
          <a:xfrm>
            <a:off x="2235866" y="4477801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Kontakte</a:t>
            </a:r>
            <a:endParaRPr lang="de-AT" sz="1600"/>
          </a:p>
        </p:txBody>
      </p:sp>
      <p:sp>
        <p:nvSpPr>
          <p:cNvPr id="1596730163" name="Textfeld 35"/>
          <p:cNvSpPr txBox="1"/>
          <p:nvPr/>
        </p:nvSpPr>
        <p:spPr bwMode="auto">
          <a:xfrm>
            <a:off x="4482711" y="5650219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Wasser</a:t>
            </a:r>
            <a:endParaRPr lang="de-AT" sz="1600"/>
          </a:p>
        </p:txBody>
      </p:sp>
      <p:sp>
        <p:nvSpPr>
          <p:cNvPr id="1266234843" name="Textfeld 36"/>
          <p:cNvSpPr txBox="1"/>
          <p:nvPr/>
        </p:nvSpPr>
        <p:spPr bwMode="auto">
          <a:xfrm>
            <a:off x="2220309" y="2205490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Kleidung</a:t>
            </a:r>
            <a:endParaRPr lang="de-AT" sz="1600"/>
          </a:p>
        </p:txBody>
      </p:sp>
      <p:sp>
        <p:nvSpPr>
          <p:cNvPr id="1891567612" name="Textfeld 37"/>
          <p:cNvSpPr txBox="1"/>
          <p:nvPr/>
        </p:nvSpPr>
        <p:spPr bwMode="auto">
          <a:xfrm>
            <a:off x="6774365" y="3350228"/>
            <a:ext cx="878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Hygiene</a:t>
            </a:r>
            <a:endParaRPr lang="de-AT" sz="1600"/>
          </a:p>
        </p:txBody>
      </p:sp>
      <p:sp>
        <p:nvSpPr>
          <p:cNvPr id="2117811226" name="Textfeld 38"/>
          <p:cNvSpPr txBox="1"/>
          <p:nvPr/>
        </p:nvSpPr>
        <p:spPr bwMode="auto">
          <a:xfrm>
            <a:off x="8937617" y="4498073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1185721518" name="Textfeld 39"/>
          <p:cNvSpPr txBox="1"/>
          <p:nvPr/>
        </p:nvSpPr>
        <p:spPr bwMode="auto">
          <a:xfrm>
            <a:off x="6704105" y="4544734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Bankkarte</a:t>
            </a:r>
            <a:endParaRPr lang="de-AT" sz="1600"/>
          </a:p>
        </p:txBody>
      </p:sp>
      <p:sp>
        <p:nvSpPr>
          <p:cNvPr id="1346350322" name="Textfeld 40"/>
          <p:cNvSpPr txBox="1"/>
          <p:nvPr/>
        </p:nvSpPr>
        <p:spPr bwMode="auto">
          <a:xfrm>
            <a:off x="4624632" y="4477801"/>
            <a:ext cx="723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e-card</a:t>
            </a:r>
            <a:endParaRPr lang="de-AT" sz="1600"/>
          </a:p>
        </p:txBody>
      </p:sp>
      <p:sp>
        <p:nvSpPr>
          <p:cNvPr id="1815902331" name="Textfeld 41"/>
          <p:cNvSpPr txBox="1"/>
          <p:nvPr/>
        </p:nvSpPr>
        <p:spPr bwMode="auto">
          <a:xfrm>
            <a:off x="2292432" y="5607858"/>
            <a:ext cx="10790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Hilfsmittel</a:t>
            </a:r>
            <a:endParaRPr lang="de-AT" sz="1600"/>
          </a:p>
        </p:txBody>
      </p:sp>
      <p:sp>
        <p:nvSpPr>
          <p:cNvPr id="1062891398" name="Textfeld 42"/>
          <p:cNvSpPr txBox="1"/>
          <p:nvPr/>
        </p:nvSpPr>
        <p:spPr bwMode="auto">
          <a:xfrm>
            <a:off x="2257804" y="3342077"/>
            <a:ext cx="932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Allergien</a:t>
            </a:r>
            <a:endParaRPr lang="de-AT" sz="1600"/>
          </a:p>
        </p:txBody>
      </p:sp>
      <p:sp>
        <p:nvSpPr>
          <p:cNvPr id="2041511264" name="Textfeld 45"/>
          <p:cNvSpPr txBox="1"/>
          <p:nvPr/>
        </p:nvSpPr>
        <p:spPr bwMode="auto">
          <a:xfrm>
            <a:off x="9030090" y="5638828"/>
            <a:ext cx="881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Ausweis</a:t>
            </a:r>
            <a:endParaRPr lang="de-AT" sz="1600"/>
          </a:p>
        </p:txBody>
      </p:sp>
      <p:pic>
        <p:nvPicPr>
          <p:cNvPr id="1370141579" name="Grafik 2"/>
          <p:cNvPicPr>
            <a:picLocks noChangeAspect="1"/>
          </p:cNvPicPr>
          <p:nvPr/>
        </p:nvPicPr>
        <p:blipFill rotWithShape="1">
          <a:blip r:embed="rId13"/>
          <a:stretch/>
        </p:blipFill>
        <p:spPr bwMode="auto">
          <a:xfrm>
            <a:off x="4482711" y="2627122"/>
            <a:ext cx="837914" cy="837914"/>
          </a:xfrm>
          <a:prstGeom prst="rect">
            <a:avLst/>
          </a:prstGeom>
        </p:spPr>
      </p:pic>
      <p:pic>
        <p:nvPicPr>
          <p:cNvPr id="1174527819" name="Grafik 46"/>
          <p:cNvPicPr>
            <a:picLocks noChangeAspect="1"/>
          </p:cNvPicPr>
          <p:nvPr/>
        </p:nvPicPr>
        <p:blipFill rotWithShape="1">
          <a:blip r:embed="rId14"/>
          <a:stretch/>
        </p:blipFill>
        <p:spPr bwMode="auto">
          <a:xfrm>
            <a:off x="6733600" y="3778405"/>
            <a:ext cx="836070" cy="836070"/>
          </a:xfrm>
          <a:prstGeom prst="rect">
            <a:avLst/>
          </a:prstGeom>
        </p:spPr>
      </p:pic>
      <p:pic>
        <p:nvPicPr>
          <p:cNvPr id="436440181" name="Grafik 47"/>
          <p:cNvPicPr>
            <a:picLocks noChangeAspect="1"/>
          </p:cNvPicPr>
          <p:nvPr/>
        </p:nvPicPr>
        <p:blipFill rotWithShape="1">
          <a:blip r:embed="rId15"/>
          <a:stretch/>
        </p:blipFill>
        <p:spPr bwMode="auto">
          <a:xfrm>
            <a:off x="9102835" y="4904158"/>
            <a:ext cx="1015498" cy="747975"/>
          </a:xfrm>
          <a:prstGeom prst="rect">
            <a:avLst/>
          </a:prstGeom>
        </p:spPr>
      </p:pic>
      <p:sp>
        <p:nvSpPr>
          <p:cNvPr id="959710606" name="Textfeld 48"/>
          <p:cNvSpPr txBox="1"/>
          <p:nvPr/>
        </p:nvSpPr>
        <p:spPr bwMode="auto">
          <a:xfrm>
            <a:off x="6618235" y="5575089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1262601904" name="Textfeld 49"/>
          <p:cNvSpPr txBox="1"/>
          <p:nvPr/>
        </p:nvSpPr>
        <p:spPr bwMode="auto">
          <a:xfrm>
            <a:off x="4450743" y="2181805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9240514" name="Titel 1"/>
          <p:cNvSpPr>
            <a:spLocks noGrp="1"/>
          </p:cNvSpPr>
          <p:nvPr>
            <p:ph type="title"/>
          </p:nvPr>
        </p:nvSpPr>
        <p:spPr bwMode="auto">
          <a:xfrm flipH="0" flipV="0">
            <a:off x="1515532" y="595312"/>
            <a:ext cx="9121459" cy="793170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/>
          <a:p>
            <a:pPr algn="ctr">
              <a:defRPr/>
            </a:pP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Mein Notfallrucksack </a:t>
            </a:r>
            <a:b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</a:b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BINGO</a:t>
            </a:r>
            <a:endParaRPr sz="4400">
              <a:latin typeface="Arial Black"/>
            </a:endParaRPr>
          </a:p>
          <a:p>
            <a:pPr>
              <a:defRPr/>
            </a:pPr>
            <a:endParaRPr/>
          </a:p>
        </p:txBody>
      </p:sp>
      <p:graphicFrame>
        <p:nvGraphicFramePr>
          <p:cNvPr id="302944806" name="Tabelle 3"/>
          <p:cNvGraphicFramePr>
            <a:graphicFrameLocks xmlns:a="http://schemas.openxmlformats.org/drawingml/2006/main" noGrp="1"/>
          </p:cNvGraphicFramePr>
          <p:nvPr/>
        </p:nvGraphicFramePr>
        <p:xfrm rot="0">
          <a:off x="1515533" y="1388483"/>
          <a:ext cx="9121460" cy="4650564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{2D5ABB26-0587-4C30-8999-92F81FD0307C}</a:tableStyleId>
              </a:tblPr>
              <a:tblGrid>
                <a:gridCol w="2280365"/>
                <a:gridCol w="2280365"/>
                <a:gridCol w="2280365"/>
                <a:gridCol w="2280365"/>
              </a:tblGrid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1657919509" name="Grafik 5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2292025" y="1471772"/>
            <a:ext cx="836072" cy="836072"/>
          </a:xfrm>
          <a:prstGeom prst="rect">
            <a:avLst/>
          </a:prstGeom>
        </p:spPr>
      </p:pic>
      <p:pic>
        <p:nvPicPr>
          <p:cNvPr id="917423599" name="Grafik 11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4471521" y="5030085"/>
            <a:ext cx="905978" cy="614608"/>
          </a:xfrm>
          <a:prstGeom prst="rect">
            <a:avLst/>
          </a:prstGeom>
        </p:spPr>
      </p:pic>
      <p:pic>
        <p:nvPicPr>
          <p:cNvPr id="217254719" name="Grafik 13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9186630" y="1465991"/>
            <a:ext cx="847907" cy="731319"/>
          </a:xfrm>
          <a:prstGeom prst="rect">
            <a:avLst/>
          </a:prstGeom>
        </p:spPr>
      </p:pic>
      <p:pic>
        <p:nvPicPr>
          <p:cNvPr id="1603014398" name="Grafik 15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2365734" y="4963402"/>
            <a:ext cx="932407" cy="747975"/>
          </a:xfrm>
          <a:prstGeom prst="rect">
            <a:avLst/>
          </a:prstGeom>
        </p:spPr>
      </p:pic>
      <p:pic>
        <p:nvPicPr>
          <p:cNvPr id="160168562" name="Grafik 17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6774365" y="2582564"/>
            <a:ext cx="926277" cy="874239"/>
          </a:xfrm>
          <a:prstGeom prst="rect">
            <a:avLst/>
          </a:prstGeom>
        </p:spPr>
      </p:pic>
      <p:pic>
        <p:nvPicPr>
          <p:cNvPr id="744002463" name="Grafik 19"/>
          <p:cNvPicPr>
            <a:picLocks noChangeAspect="1"/>
          </p:cNvPicPr>
          <p:nvPr/>
        </p:nvPicPr>
        <p:blipFill rotWithShape="1">
          <a:blip r:embed="rId8"/>
          <a:stretch/>
        </p:blipFill>
        <p:spPr bwMode="auto">
          <a:xfrm>
            <a:off x="2321613" y="2623005"/>
            <a:ext cx="752818" cy="790225"/>
          </a:xfrm>
          <a:prstGeom prst="rect">
            <a:avLst/>
          </a:prstGeom>
        </p:spPr>
      </p:pic>
      <p:pic>
        <p:nvPicPr>
          <p:cNvPr id="394204694" name="Grafik 21"/>
          <p:cNvPicPr>
            <a:picLocks noChangeAspect="1"/>
          </p:cNvPicPr>
          <p:nvPr/>
        </p:nvPicPr>
        <p:blipFill rotWithShape="1">
          <a:blip r:embed="rId9"/>
          <a:stretch/>
        </p:blipFill>
        <p:spPr bwMode="auto">
          <a:xfrm>
            <a:off x="2198636" y="3915838"/>
            <a:ext cx="1007398" cy="628896"/>
          </a:xfrm>
          <a:prstGeom prst="rect">
            <a:avLst/>
          </a:prstGeom>
        </p:spPr>
      </p:pic>
      <p:pic>
        <p:nvPicPr>
          <p:cNvPr id="911693883" name="Grafik 23"/>
          <p:cNvPicPr>
            <a:picLocks noChangeAspect="1"/>
          </p:cNvPicPr>
          <p:nvPr/>
        </p:nvPicPr>
        <p:blipFill rotWithShape="1">
          <a:blip r:embed="rId10"/>
          <a:stretch/>
        </p:blipFill>
        <p:spPr bwMode="auto">
          <a:xfrm>
            <a:off x="6720553" y="1414211"/>
            <a:ext cx="1103074" cy="802236"/>
          </a:xfrm>
          <a:prstGeom prst="rect">
            <a:avLst/>
          </a:prstGeom>
        </p:spPr>
      </p:pic>
      <p:pic>
        <p:nvPicPr>
          <p:cNvPr id="500547143" name="Grafik 25"/>
          <p:cNvPicPr>
            <a:picLocks noChangeAspect="1"/>
          </p:cNvPicPr>
          <p:nvPr/>
        </p:nvPicPr>
        <p:blipFill rotWithShape="1">
          <a:blip r:embed="rId11"/>
          <a:stretch/>
        </p:blipFill>
        <p:spPr bwMode="auto">
          <a:xfrm>
            <a:off x="9245828" y="2639315"/>
            <a:ext cx="736365" cy="690910"/>
          </a:xfrm>
          <a:prstGeom prst="rect">
            <a:avLst/>
          </a:prstGeom>
        </p:spPr>
      </p:pic>
      <p:pic>
        <p:nvPicPr>
          <p:cNvPr id="1723742191" name="Grafik 27"/>
          <p:cNvPicPr>
            <a:picLocks noChangeAspect="1"/>
          </p:cNvPicPr>
          <p:nvPr/>
        </p:nvPicPr>
        <p:blipFill rotWithShape="1">
          <a:blip r:embed="rId12"/>
          <a:stretch/>
        </p:blipFill>
        <p:spPr bwMode="auto">
          <a:xfrm>
            <a:off x="4675542" y="3784109"/>
            <a:ext cx="551320" cy="736600"/>
          </a:xfrm>
          <a:prstGeom prst="rect">
            <a:avLst/>
          </a:prstGeom>
        </p:spPr>
      </p:pic>
      <p:sp>
        <p:nvSpPr>
          <p:cNvPr id="831569424" name="Textfeld 30"/>
          <p:cNvSpPr txBox="1"/>
          <p:nvPr/>
        </p:nvSpPr>
        <p:spPr bwMode="auto">
          <a:xfrm>
            <a:off x="8703523" y="2210805"/>
            <a:ext cx="1534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Handy und Akku</a:t>
            </a:r>
            <a:endParaRPr lang="de-AT" sz="1600"/>
          </a:p>
        </p:txBody>
      </p:sp>
      <p:sp>
        <p:nvSpPr>
          <p:cNvPr id="395199320" name="Textfeld 31"/>
          <p:cNvSpPr txBox="1"/>
          <p:nvPr/>
        </p:nvSpPr>
        <p:spPr bwMode="auto">
          <a:xfrm>
            <a:off x="4633328" y="3363445"/>
            <a:ext cx="647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Geld</a:t>
            </a:r>
            <a:endParaRPr lang="de-AT" sz="1600"/>
          </a:p>
        </p:txBody>
      </p:sp>
      <p:sp>
        <p:nvSpPr>
          <p:cNvPr id="206104191" name="Textfeld 32"/>
          <p:cNvSpPr txBox="1"/>
          <p:nvPr/>
        </p:nvSpPr>
        <p:spPr bwMode="auto">
          <a:xfrm>
            <a:off x="9108359" y="3330225"/>
            <a:ext cx="1004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Schlüssel</a:t>
            </a:r>
            <a:endParaRPr lang="de-AT" sz="1600"/>
          </a:p>
        </p:txBody>
      </p:sp>
      <p:sp>
        <p:nvSpPr>
          <p:cNvPr id="1613800099" name="Textfeld 33"/>
          <p:cNvSpPr txBox="1"/>
          <p:nvPr/>
        </p:nvSpPr>
        <p:spPr bwMode="auto">
          <a:xfrm>
            <a:off x="6583321" y="2191720"/>
            <a:ext cx="1377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Medikamente</a:t>
            </a:r>
            <a:endParaRPr lang="de-AT" sz="1600"/>
          </a:p>
        </p:txBody>
      </p:sp>
      <p:sp>
        <p:nvSpPr>
          <p:cNvPr id="2130401084" name="Textfeld 34"/>
          <p:cNvSpPr txBox="1"/>
          <p:nvPr/>
        </p:nvSpPr>
        <p:spPr bwMode="auto">
          <a:xfrm>
            <a:off x="2235866" y="4477801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Kontakte</a:t>
            </a:r>
            <a:endParaRPr lang="de-AT" sz="1600"/>
          </a:p>
        </p:txBody>
      </p:sp>
      <p:sp>
        <p:nvSpPr>
          <p:cNvPr id="2102958590" name="Textfeld 35"/>
          <p:cNvSpPr txBox="1"/>
          <p:nvPr/>
        </p:nvSpPr>
        <p:spPr bwMode="auto">
          <a:xfrm>
            <a:off x="4592500" y="4498073"/>
            <a:ext cx="8379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Wasser</a:t>
            </a:r>
            <a:endParaRPr lang="de-AT" sz="1600"/>
          </a:p>
        </p:txBody>
      </p:sp>
      <p:sp>
        <p:nvSpPr>
          <p:cNvPr id="1066164298" name="Textfeld 36"/>
          <p:cNvSpPr txBox="1"/>
          <p:nvPr/>
        </p:nvSpPr>
        <p:spPr bwMode="auto">
          <a:xfrm>
            <a:off x="2170047" y="3330225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Kleidung</a:t>
            </a:r>
            <a:endParaRPr lang="de-AT" sz="1600"/>
          </a:p>
        </p:txBody>
      </p:sp>
      <p:sp>
        <p:nvSpPr>
          <p:cNvPr id="1045032132" name="Textfeld 37"/>
          <p:cNvSpPr txBox="1"/>
          <p:nvPr/>
        </p:nvSpPr>
        <p:spPr bwMode="auto">
          <a:xfrm>
            <a:off x="6774365" y="3350228"/>
            <a:ext cx="878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Hygiene</a:t>
            </a:r>
            <a:endParaRPr lang="de-AT" sz="1600"/>
          </a:p>
        </p:txBody>
      </p:sp>
      <p:sp>
        <p:nvSpPr>
          <p:cNvPr id="1025527627" name="Textfeld 38"/>
          <p:cNvSpPr txBox="1"/>
          <p:nvPr/>
        </p:nvSpPr>
        <p:spPr bwMode="auto">
          <a:xfrm>
            <a:off x="8937617" y="4498073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971884280" name="Textfeld 39"/>
          <p:cNvSpPr txBox="1"/>
          <p:nvPr/>
        </p:nvSpPr>
        <p:spPr bwMode="auto">
          <a:xfrm>
            <a:off x="6704105" y="4544734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Bankkarte</a:t>
            </a:r>
            <a:endParaRPr lang="de-AT" sz="1600"/>
          </a:p>
        </p:txBody>
      </p:sp>
      <p:sp>
        <p:nvSpPr>
          <p:cNvPr id="242180300" name="Textfeld 40"/>
          <p:cNvSpPr txBox="1"/>
          <p:nvPr/>
        </p:nvSpPr>
        <p:spPr bwMode="auto">
          <a:xfrm>
            <a:off x="4563164" y="5649698"/>
            <a:ext cx="723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e-card</a:t>
            </a:r>
            <a:endParaRPr lang="de-AT" sz="1600"/>
          </a:p>
        </p:txBody>
      </p:sp>
      <p:sp>
        <p:nvSpPr>
          <p:cNvPr id="430198805" name="Textfeld 41"/>
          <p:cNvSpPr txBox="1"/>
          <p:nvPr/>
        </p:nvSpPr>
        <p:spPr bwMode="auto">
          <a:xfrm>
            <a:off x="2292432" y="5607858"/>
            <a:ext cx="10790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Hilfsmittel</a:t>
            </a:r>
            <a:endParaRPr lang="de-AT" sz="1600"/>
          </a:p>
        </p:txBody>
      </p:sp>
      <p:sp>
        <p:nvSpPr>
          <p:cNvPr id="1394847456" name="Textfeld 42"/>
          <p:cNvSpPr txBox="1"/>
          <p:nvPr/>
        </p:nvSpPr>
        <p:spPr bwMode="auto">
          <a:xfrm>
            <a:off x="2245038" y="2190077"/>
            <a:ext cx="932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Allergien</a:t>
            </a:r>
            <a:endParaRPr lang="de-AT" sz="1600"/>
          </a:p>
        </p:txBody>
      </p:sp>
      <p:sp>
        <p:nvSpPr>
          <p:cNvPr id="225243531" name="Textfeld 45"/>
          <p:cNvSpPr txBox="1"/>
          <p:nvPr/>
        </p:nvSpPr>
        <p:spPr bwMode="auto">
          <a:xfrm>
            <a:off x="9030090" y="5638828"/>
            <a:ext cx="881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Ausweis</a:t>
            </a:r>
            <a:endParaRPr lang="de-AT" sz="1600"/>
          </a:p>
        </p:txBody>
      </p:sp>
      <p:pic>
        <p:nvPicPr>
          <p:cNvPr id="954154352" name="Grafik 2"/>
          <p:cNvPicPr>
            <a:picLocks noChangeAspect="1"/>
          </p:cNvPicPr>
          <p:nvPr/>
        </p:nvPicPr>
        <p:blipFill rotWithShape="1">
          <a:blip r:embed="rId13"/>
          <a:stretch/>
        </p:blipFill>
        <p:spPr bwMode="auto">
          <a:xfrm>
            <a:off x="4482711" y="2627122"/>
            <a:ext cx="837914" cy="837914"/>
          </a:xfrm>
          <a:prstGeom prst="rect">
            <a:avLst/>
          </a:prstGeom>
        </p:spPr>
      </p:pic>
      <p:pic>
        <p:nvPicPr>
          <p:cNvPr id="141420499" name="Grafik 46"/>
          <p:cNvPicPr>
            <a:picLocks noChangeAspect="1"/>
          </p:cNvPicPr>
          <p:nvPr/>
        </p:nvPicPr>
        <p:blipFill rotWithShape="1">
          <a:blip r:embed="rId14"/>
          <a:stretch/>
        </p:blipFill>
        <p:spPr bwMode="auto">
          <a:xfrm>
            <a:off x="6733600" y="3778405"/>
            <a:ext cx="836070" cy="836070"/>
          </a:xfrm>
          <a:prstGeom prst="rect">
            <a:avLst/>
          </a:prstGeom>
        </p:spPr>
      </p:pic>
      <p:pic>
        <p:nvPicPr>
          <p:cNvPr id="1682435853" name="Grafik 47"/>
          <p:cNvPicPr>
            <a:picLocks noChangeAspect="1"/>
          </p:cNvPicPr>
          <p:nvPr/>
        </p:nvPicPr>
        <p:blipFill rotWithShape="1">
          <a:blip r:embed="rId15"/>
          <a:stretch/>
        </p:blipFill>
        <p:spPr bwMode="auto">
          <a:xfrm>
            <a:off x="9102835" y="4904158"/>
            <a:ext cx="1015498" cy="747975"/>
          </a:xfrm>
          <a:prstGeom prst="rect">
            <a:avLst/>
          </a:prstGeom>
        </p:spPr>
      </p:pic>
      <p:sp>
        <p:nvSpPr>
          <p:cNvPr id="1552250038" name="Textfeld 48"/>
          <p:cNvSpPr txBox="1"/>
          <p:nvPr/>
        </p:nvSpPr>
        <p:spPr bwMode="auto">
          <a:xfrm>
            <a:off x="6618235" y="5575089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398707163" name="Textfeld 49"/>
          <p:cNvSpPr txBox="1"/>
          <p:nvPr/>
        </p:nvSpPr>
        <p:spPr bwMode="auto">
          <a:xfrm>
            <a:off x="4450743" y="2181805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7512377" name="Titel 1"/>
          <p:cNvSpPr>
            <a:spLocks noGrp="1"/>
          </p:cNvSpPr>
          <p:nvPr>
            <p:ph type="title"/>
          </p:nvPr>
        </p:nvSpPr>
        <p:spPr bwMode="auto">
          <a:xfrm flipH="0" flipV="0">
            <a:off x="1515532" y="534407"/>
            <a:ext cx="9121459" cy="854074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/>
          <a:p>
            <a:pPr algn="ctr">
              <a:defRPr/>
            </a:pP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Mein Notfallrucksack </a:t>
            </a:r>
            <a:b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</a:b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BINGO</a:t>
            </a:r>
            <a:endParaRPr sz="4400">
              <a:latin typeface="Arial Black"/>
            </a:endParaRPr>
          </a:p>
          <a:p>
            <a:pPr>
              <a:defRPr/>
            </a:pPr>
            <a:endParaRPr/>
          </a:p>
        </p:txBody>
      </p:sp>
      <p:graphicFrame>
        <p:nvGraphicFramePr>
          <p:cNvPr id="387786332" name="Tabelle 3"/>
          <p:cNvGraphicFramePr>
            <a:graphicFrameLocks xmlns:a="http://schemas.openxmlformats.org/drawingml/2006/main" noGrp="1"/>
          </p:cNvGraphicFramePr>
          <p:nvPr/>
        </p:nvGraphicFramePr>
        <p:xfrm rot="0">
          <a:off x="1515533" y="1388483"/>
          <a:ext cx="9121460" cy="4650564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{2D5ABB26-0587-4C30-8999-92F81FD0307C}</a:tableStyleId>
              </a:tblPr>
              <a:tblGrid>
                <a:gridCol w="2280365"/>
                <a:gridCol w="2280365"/>
                <a:gridCol w="2280365"/>
                <a:gridCol w="2280365"/>
              </a:tblGrid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1664514436" name="Grafik 5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2292025" y="1471772"/>
            <a:ext cx="836072" cy="836072"/>
          </a:xfrm>
          <a:prstGeom prst="rect">
            <a:avLst/>
          </a:prstGeom>
        </p:spPr>
      </p:pic>
      <p:pic>
        <p:nvPicPr>
          <p:cNvPr id="605061017" name="Grafik 11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4471521" y="5030085"/>
            <a:ext cx="905978" cy="614608"/>
          </a:xfrm>
          <a:prstGeom prst="rect">
            <a:avLst/>
          </a:prstGeom>
        </p:spPr>
      </p:pic>
      <p:pic>
        <p:nvPicPr>
          <p:cNvPr id="1560029522" name="Grafik 13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6837128" y="1480159"/>
            <a:ext cx="847907" cy="731319"/>
          </a:xfrm>
          <a:prstGeom prst="rect">
            <a:avLst/>
          </a:prstGeom>
        </p:spPr>
      </p:pic>
      <p:pic>
        <p:nvPicPr>
          <p:cNvPr id="208492830" name="Grafik 15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2365734" y="4963402"/>
            <a:ext cx="932407" cy="747975"/>
          </a:xfrm>
          <a:prstGeom prst="rect">
            <a:avLst/>
          </a:prstGeom>
        </p:spPr>
      </p:pic>
      <p:pic>
        <p:nvPicPr>
          <p:cNvPr id="2040075204" name="Grafik 17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6774365" y="2582564"/>
            <a:ext cx="926277" cy="874239"/>
          </a:xfrm>
          <a:prstGeom prst="rect">
            <a:avLst/>
          </a:prstGeom>
        </p:spPr>
      </p:pic>
      <p:pic>
        <p:nvPicPr>
          <p:cNvPr id="1790942443" name="Grafik 19"/>
          <p:cNvPicPr>
            <a:picLocks noChangeAspect="1"/>
          </p:cNvPicPr>
          <p:nvPr/>
        </p:nvPicPr>
        <p:blipFill rotWithShape="1">
          <a:blip r:embed="rId8"/>
          <a:stretch/>
        </p:blipFill>
        <p:spPr bwMode="auto">
          <a:xfrm>
            <a:off x="2321613" y="2623005"/>
            <a:ext cx="752818" cy="790225"/>
          </a:xfrm>
          <a:prstGeom prst="rect">
            <a:avLst/>
          </a:prstGeom>
        </p:spPr>
      </p:pic>
      <p:pic>
        <p:nvPicPr>
          <p:cNvPr id="9624727" name="Grafik 21"/>
          <p:cNvPicPr>
            <a:picLocks noChangeAspect="1"/>
          </p:cNvPicPr>
          <p:nvPr/>
        </p:nvPicPr>
        <p:blipFill rotWithShape="1">
          <a:blip r:embed="rId9"/>
          <a:stretch/>
        </p:blipFill>
        <p:spPr bwMode="auto">
          <a:xfrm>
            <a:off x="2198636" y="3915838"/>
            <a:ext cx="1007398" cy="628896"/>
          </a:xfrm>
          <a:prstGeom prst="rect">
            <a:avLst/>
          </a:prstGeom>
        </p:spPr>
      </p:pic>
      <p:pic>
        <p:nvPicPr>
          <p:cNvPr id="1211497460" name="Grafik 23"/>
          <p:cNvPicPr>
            <a:picLocks noChangeAspect="1"/>
          </p:cNvPicPr>
          <p:nvPr/>
        </p:nvPicPr>
        <p:blipFill rotWithShape="1">
          <a:blip r:embed="rId10"/>
          <a:stretch/>
        </p:blipFill>
        <p:spPr bwMode="auto">
          <a:xfrm>
            <a:off x="8991364" y="1454510"/>
            <a:ext cx="1103074" cy="802236"/>
          </a:xfrm>
          <a:prstGeom prst="rect">
            <a:avLst/>
          </a:prstGeom>
        </p:spPr>
      </p:pic>
      <p:pic>
        <p:nvPicPr>
          <p:cNvPr id="1027054350" name="Grafik 25"/>
          <p:cNvPicPr>
            <a:picLocks noChangeAspect="1"/>
          </p:cNvPicPr>
          <p:nvPr/>
        </p:nvPicPr>
        <p:blipFill rotWithShape="1">
          <a:blip r:embed="rId11"/>
          <a:stretch/>
        </p:blipFill>
        <p:spPr bwMode="auto">
          <a:xfrm>
            <a:off x="9245828" y="2639315"/>
            <a:ext cx="736365" cy="690910"/>
          </a:xfrm>
          <a:prstGeom prst="rect">
            <a:avLst/>
          </a:prstGeom>
        </p:spPr>
      </p:pic>
      <p:pic>
        <p:nvPicPr>
          <p:cNvPr id="1729509813" name="Grafik 27"/>
          <p:cNvPicPr>
            <a:picLocks noChangeAspect="1"/>
          </p:cNvPicPr>
          <p:nvPr/>
        </p:nvPicPr>
        <p:blipFill rotWithShape="1">
          <a:blip r:embed="rId12"/>
          <a:stretch/>
        </p:blipFill>
        <p:spPr bwMode="auto">
          <a:xfrm>
            <a:off x="4675542" y="3784109"/>
            <a:ext cx="551320" cy="736600"/>
          </a:xfrm>
          <a:prstGeom prst="rect">
            <a:avLst/>
          </a:prstGeom>
        </p:spPr>
      </p:pic>
      <p:sp>
        <p:nvSpPr>
          <p:cNvPr id="1965015577" name="Textfeld 30"/>
          <p:cNvSpPr txBox="1"/>
          <p:nvPr/>
        </p:nvSpPr>
        <p:spPr bwMode="auto">
          <a:xfrm>
            <a:off x="6470010" y="2176164"/>
            <a:ext cx="1534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Handy und Akku</a:t>
            </a:r>
            <a:endParaRPr lang="de-AT" sz="1600"/>
          </a:p>
        </p:txBody>
      </p:sp>
      <p:sp>
        <p:nvSpPr>
          <p:cNvPr id="1143283448" name="Textfeld 31"/>
          <p:cNvSpPr txBox="1"/>
          <p:nvPr/>
        </p:nvSpPr>
        <p:spPr bwMode="auto">
          <a:xfrm>
            <a:off x="9294473" y="4513478"/>
            <a:ext cx="647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Geld</a:t>
            </a:r>
            <a:endParaRPr lang="de-AT" sz="1600"/>
          </a:p>
        </p:txBody>
      </p:sp>
      <p:sp>
        <p:nvSpPr>
          <p:cNvPr id="1734004731" name="Textfeld 32"/>
          <p:cNvSpPr txBox="1"/>
          <p:nvPr/>
        </p:nvSpPr>
        <p:spPr bwMode="auto">
          <a:xfrm>
            <a:off x="9108359" y="3330225"/>
            <a:ext cx="1004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Schlüssel</a:t>
            </a:r>
            <a:endParaRPr lang="de-AT" sz="1600"/>
          </a:p>
        </p:txBody>
      </p:sp>
      <p:sp>
        <p:nvSpPr>
          <p:cNvPr id="988490830" name="Textfeld 33"/>
          <p:cNvSpPr txBox="1"/>
          <p:nvPr/>
        </p:nvSpPr>
        <p:spPr bwMode="auto">
          <a:xfrm>
            <a:off x="8782248" y="2211479"/>
            <a:ext cx="1377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Medikamente</a:t>
            </a:r>
            <a:endParaRPr lang="de-AT" sz="1600"/>
          </a:p>
        </p:txBody>
      </p:sp>
      <p:sp>
        <p:nvSpPr>
          <p:cNvPr id="1319034616" name="Textfeld 34"/>
          <p:cNvSpPr txBox="1"/>
          <p:nvPr/>
        </p:nvSpPr>
        <p:spPr bwMode="auto">
          <a:xfrm>
            <a:off x="2235866" y="4477801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Kontakte</a:t>
            </a:r>
            <a:endParaRPr lang="de-AT" sz="1600"/>
          </a:p>
        </p:txBody>
      </p:sp>
      <p:sp>
        <p:nvSpPr>
          <p:cNvPr id="428209219" name="Textfeld 35"/>
          <p:cNvSpPr txBox="1"/>
          <p:nvPr/>
        </p:nvSpPr>
        <p:spPr bwMode="auto">
          <a:xfrm>
            <a:off x="4592500" y="4498073"/>
            <a:ext cx="8379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Wasser</a:t>
            </a:r>
            <a:endParaRPr lang="de-AT" sz="1600"/>
          </a:p>
        </p:txBody>
      </p:sp>
      <p:sp>
        <p:nvSpPr>
          <p:cNvPr id="2007178047" name="Textfeld 36"/>
          <p:cNvSpPr txBox="1"/>
          <p:nvPr/>
        </p:nvSpPr>
        <p:spPr bwMode="auto">
          <a:xfrm>
            <a:off x="2170047" y="3330225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Kleidung</a:t>
            </a:r>
            <a:endParaRPr lang="de-AT" sz="1600"/>
          </a:p>
        </p:txBody>
      </p:sp>
      <p:sp>
        <p:nvSpPr>
          <p:cNvPr id="157574185" name="Textfeld 37"/>
          <p:cNvSpPr txBox="1"/>
          <p:nvPr/>
        </p:nvSpPr>
        <p:spPr bwMode="auto">
          <a:xfrm>
            <a:off x="6774365" y="3350228"/>
            <a:ext cx="878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Hygiene</a:t>
            </a:r>
            <a:endParaRPr lang="de-AT" sz="1600"/>
          </a:p>
        </p:txBody>
      </p:sp>
      <p:sp>
        <p:nvSpPr>
          <p:cNvPr id="566776975" name="Textfeld 38"/>
          <p:cNvSpPr txBox="1"/>
          <p:nvPr/>
        </p:nvSpPr>
        <p:spPr bwMode="auto">
          <a:xfrm>
            <a:off x="4450743" y="3334297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467817032" name="Textfeld 39"/>
          <p:cNvSpPr txBox="1"/>
          <p:nvPr/>
        </p:nvSpPr>
        <p:spPr bwMode="auto">
          <a:xfrm>
            <a:off x="6704105" y="4544734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Bankkarte</a:t>
            </a:r>
            <a:endParaRPr lang="de-AT" sz="1600"/>
          </a:p>
        </p:txBody>
      </p:sp>
      <p:sp>
        <p:nvSpPr>
          <p:cNvPr id="1771061922" name="Textfeld 40"/>
          <p:cNvSpPr txBox="1"/>
          <p:nvPr/>
        </p:nvSpPr>
        <p:spPr bwMode="auto">
          <a:xfrm>
            <a:off x="4563164" y="5649698"/>
            <a:ext cx="723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e-card</a:t>
            </a:r>
            <a:endParaRPr lang="de-AT" sz="1600"/>
          </a:p>
        </p:txBody>
      </p:sp>
      <p:sp>
        <p:nvSpPr>
          <p:cNvPr id="1208837863" name="Textfeld 41"/>
          <p:cNvSpPr txBox="1"/>
          <p:nvPr/>
        </p:nvSpPr>
        <p:spPr bwMode="auto">
          <a:xfrm>
            <a:off x="2292432" y="5607858"/>
            <a:ext cx="10790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Hilfsmittel</a:t>
            </a:r>
            <a:endParaRPr lang="de-AT" sz="1600"/>
          </a:p>
        </p:txBody>
      </p:sp>
      <p:sp>
        <p:nvSpPr>
          <p:cNvPr id="652744080" name="Textfeld 42"/>
          <p:cNvSpPr txBox="1"/>
          <p:nvPr/>
        </p:nvSpPr>
        <p:spPr bwMode="auto">
          <a:xfrm>
            <a:off x="2245038" y="2190077"/>
            <a:ext cx="932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Allergien</a:t>
            </a:r>
            <a:endParaRPr lang="de-AT" sz="1600"/>
          </a:p>
        </p:txBody>
      </p:sp>
      <p:sp>
        <p:nvSpPr>
          <p:cNvPr id="1930983406" name="Textfeld 45"/>
          <p:cNvSpPr txBox="1"/>
          <p:nvPr/>
        </p:nvSpPr>
        <p:spPr bwMode="auto">
          <a:xfrm>
            <a:off x="9030090" y="5638828"/>
            <a:ext cx="881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Ausweis</a:t>
            </a:r>
            <a:endParaRPr lang="de-AT" sz="1600"/>
          </a:p>
        </p:txBody>
      </p:sp>
      <p:pic>
        <p:nvPicPr>
          <p:cNvPr id="277228142" name="Grafik 2"/>
          <p:cNvPicPr>
            <a:picLocks noChangeAspect="1"/>
          </p:cNvPicPr>
          <p:nvPr/>
        </p:nvPicPr>
        <p:blipFill rotWithShape="1">
          <a:blip r:embed="rId13"/>
          <a:stretch/>
        </p:blipFill>
        <p:spPr bwMode="auto">
          <a:xfrm>
            <a:off x="9123944" y="3778405"/>
            <a:ext cx="837914" cy="837914"/>
          </a:xfrm>
          <a:prstGeom prst="rect">
            <a:avLst/>
          </a:prstGeom>
        </p:spPr>
      </p:pic>
      <p:pic>
        <p:nvPicPr>
          <p:cNvPr id="1355210870" name="Grafik 46"/>
          <p:cNvPicPr>
            <a:picLocks noChangeAspect="1"/>
          </p:cNvPicPr>
          <p:nvPr/>
        </p:nvPicPr>
        <p:blipFill rotWithShape="1">
          <a:blip r:embed="rId14"/>
          <a:stretch/>
        </p:blipFill>
        <p:spPr bwMode="auto">
          <a:xfrm>
            <a:off x="6733600" y="3778405"/>
            <a:ext cx="836070" cy="836070"/>
          </a:xfrm>
          <a:prstGeom prst="rect">
            <a:avLst/>
          </a:prstGeom>
        </p:spPr>
      </p:pic>
      <p:pic>
        <p:nvPicPr>
          <p:cNvPr id="2125195266" name="Grafik 47"/>
          <p:cNvPicPr>
            <a:picLocks noChangeAspect="1"/>
          </p:cNvPicPr>
          <p:nvPr/>
        </p:nvPicPr>
        <p:blipFill rotWithShape="1">
          <a:blip r:embed="rId15"/>
          <a:stretch/>
        </p:blipFill>
        <p:spPr bwMode="auto">
          <a:xfrm>
            <a:off x="9102835" y="4904158"/>
            <a:ext cx="1015498" cy="747975"/>
          </a:xfrm>
          <a:prstGeom prst="rect">
            <a:avLst/>
          </a:prstGeom>
        </p:spPr>
      </p:pic>
      <p:sp>
        <p:nvSpPr>
          <p:cNvPr id="1852101698" name="Textfeld 48"/>
          <p:cNvSpPr txBox="1"/>
          <p:nvPr/>
        </p:nvSpPr>
        <p:spPr bwMode="auto">
          <a:xfrm>
            <a:off x="6618235" y="5575089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248024921" name="Textfeld 49"/>
          <p:cNvSpPr txBox="1"/>
          <p:nvPr/>
        </p:nvSpPr>
        <p:spPr bwMode="auto">
          <a:xfrm>
            <a:off x="4450743" y="2181805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4859281" name="Titel 1"/>
          <p:cNvSpPr>
            <a:spLocks noGrp="1"/>
          </p:cNvSpPr>
          <p:nvPr>
            <p:ph type="title"/>
          </p:nvPr>
        </p:nvSpPr>
        <p:spPr bwMode="auto">
          <a:xfrm flipH="0" flipV="0">
            <a:off x="1515532" y="534407"/>
            <a:ext cx="9121459" cy="854074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/>
          <a:p>
            <a:pPr algn="ctr">
              <a:defRPr/>
            </a:pP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Mein Notfallrucksack </a:t>
            </a:r>
            <a:b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</a:b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BINGO</a:t>
            </a:r>
            <a:endParaRPr lang="de-AT">
              <a:latin typeface="Arial Black"/>
            </a:endParaRPr>
          </a:p>
        </p:txBody>
      </p:sp>
      <p:graphicFrame>
        <p:nvGraphicFramePr>
          <p:cNvPr id="1885288357" name="Tabelle 3"/>
          <p:cNvGraphicFramePr>
            <a:graphicFrameLocks xmlns:a="http://schemas.openxmlformats.org/drawingml/2006/main" noGrp="1"/>
          </p:cNvGraphicFramePr>
          <p:nvPr/>
        </p:nvGraphicFramePr>
        <p:xfrm rot="0">
          <a:off x="1515533" y="1388483"/>
          <a:ext cx="9121460" cy="4650564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{2D5ABB26-0587-4C30-8999-92F81FD0307C}</a:tableStyleId>
              </a:tblPr>
              <a:tblGrid>
                <a:gridCol w="2280365"/>
                <a:gridCol w="2280365"/>
                <a:gridCol w="2280365"/>
                <a:gridCol w="2280365"/>
              </a:tblGrid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506905385" name="Grafik 5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2292025" y="1471772"/>
            <a:ext cx="836072" cy="836072"/>
          </a:xfrm>
          <a:prstGeom prst="rect">
            <a:avLst/>
          </a:prstGeom>
        </p:spPr>
      </p:pic>
      <p:pic>
        <p:nvPicPr>
          <p:cNvPr id="1240288660" name="Grafik 11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4471521" y="5030085"/>
            <a:ext cx="905978" cy="614608"/>
          </a:xfrm>
          <a:prstGeom prst="rect">
            <a:avLst/>
          </a:prstGeom>
        </p:spPr>
      </p:pic>
      <p:pic>
        <p:nvPicPr>
          <p:cNvPr id="1771554421" name="Grafik 13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6837128" y="1480159"/>
            <a:ext cx="847907" cy="731319"/>
          </a:xfrm>
          <a:prstGeom prst="rect">
            <a:avLst/>
          </a:prstGeom>
        </p:spPr>
      </p:pic>
      <p:pic>
        <p:nvPicPr>
          <p:cNvPr id="1664944693" name="Grafik 15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2365734" y="4963402"/>
            <a:ext cx="932407" cy="747975"/>
          </a:xfrm>
          <a:prstGeom prst="rect">
            <a:avLst/>
          </a:prstGeom>
        </p:spPr>
      </p:pic>
      <p:pic>
        <p:nvPicPr>
          <p:cNvPr id="1636852227" name="Grafik 17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6774365" y="2582564"/>
            <a:ext cx="926277" cy="874239"/>
          </a:xfrm>
          <a:prstGeom prst="rect">
            <a:avLst/>
          </a:prstGeom>
        </p:spPr>
      </p:pic>
      <p:pic>
        <p:nvPicPr>
          <p:cNvPr id="407120171" name="Grafik 19"/>
          <p:cNvPicPr>
            <a:picLocks noChangeAspect="1"/>
          </p:cNvPicPr>
          <p:nvPr/>
        </p:nvPicPr>
        <p:blipFill rotWithShape="1">
          <a:blip r:embed="rId8"/>
          <a:stretch/>
        </p:blipFill>
        <p:spPr bwMode="auto">
          <a:xfrm>
            <a:off x="4548101" y="2615545"/>
            <a:ext cx="752818" cy="790225"/>
          </a:xfrm>
          <a:prstGeom prst="rect">
            <a:avLst/>
          </a:prstGeom>
        </p:spPr>
      </p:pic>
      <p:pic>
        <p:nvPicPr>
          <p:cNvPr id="1653625552" name="Grafik 21"/>
          <p:cNvPicPr>
            <a:picLocks noChangeAspect="1"/>
          </p:cNvPicPr>
          <p:nvPr/>
        </p:nvPicPr>
        <p:blipFill rotWithShape="1">
          <a:blip r:embed="rId9"/>
          <a:stretch/>
        </p:blipFill>
        <p:spPr bwMode="auto">
          <a:xfrm>
            <a:off x="2198636" y="3915838"/>
            <a:ext cx="1007398" cy="628896"/>
          </a:xfrm>
          <a:prstGeom prst="rect">
            <a:avLst/>
          </a:prstGeom>
        </p:spPr>
      </p:pic>
      <p:pic>
        <p:nvPicPr>
          <p:cNvPr id="4006910" name="Grafik 23"/>
          <p:cNvPicPr>
            <a:picLocks noChangeAspect="1"/>
          </p:cNvPicPr>
          <p:nvPr/>
        </p:nvPicPr>
        <p:blipFill rotWithShape="1">
          <a:blip r:embed="rId10"/>
          <a:stretch/>
        </p:blipFill>
        <p:spPr bwMode="auto">
          <a:xfrm>
            <a:off x="8991364" y="1454510"/>
            <a:ext cx="1103074" cy="802236"/>
          </a:xfrm>
          <a:prstGeom prst="rect">
            <a:avLst/>
          </a:prstGeom>
        </p:spPr>
      </p:pic>
      <p:pic>
        <p:nvPicPr>
          <p:cNvPr id="617776366" name="Grafik 25"/>
          <p:cNvPicPr>
            <a:picLocks noChangeAspect="1"/>
          </p:cNvPicPr>
          <p:nvPr/>
        </p:nvPicPr>
        <p:blipFill rotWithShape="1">
          <a:blip r:embed="rId11"/>
          <a:stretch/>
        </p:blipFill>
        <p:spPr bwMode="auto">
          <a:xfrm>
            <a:off x="9245828" y="2639315"/>
            <a:ext cx="736365" cy="690910"/>
          </a:xfrm>
          <a:prstGeom prst="rect">
            <a:avLst/>
          </a:prstGeom>
        </p:spPr>
      </p:pic>
      <p:pic>
        <p:nvPicPr>
          <p:cNvPr id="2012469242" name="Grafik 27"/>
          <p:cNvPicPr>
            <a:picLocks noChangeAspect="1"/>
          </p:cNvPicPr>
          <p:nvPr/>
        </p:nvPicPr>
        <p:blipFill rotWithShape="1">
          <a:blip r:embed="rId12"/>
          <a:stretch/>
        </p:blipFill>
        <p:spPr bwMode="auto">
          <a:xfrm>
            <a:off x="6936794" y="3806257"/>
            <a:ext cx="551320" cy="736600"/>
          </a:xfrm>
          <a:prstGeom prst="rect">
            <a:avLst/>
          </a:prstGeom>
        </p:spPr>
      </p:pic>
      <p:sp>
        <p:nvSpPr>
          <p:cNvPr id="992510877" name="Textfeld 30"/>
          <p:cNvSpPr txBox="1"/>
          <p:nvPr/>
        </p:nvSpPr>
        <p:spPr bwMode="auto">
          <a:xfrm>
            <a:off x="6470010" y="2176164"/>
            <a:ext cx="1534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Handy und Akku</a:t>
            </a:r>
            <a:endParaRPr lang="de-AT" sz="1600"/>
          </a:p>
        </p:txBody>
      </p:sp>
      <p:sp>
        <p:nvSpPr>
          <p:cNvPr id="1213061762" name="Textfeld 31"/>
          <p:cNvSpPr txBox="1"/>
          <p:nvPr/>
        </p:nvSpPr>
        <p:spPr bwMode="auto">
          <a:xfrm>
            <a:off x="9294473" y="4513478"/>
            <a:ext cx="647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Geld</a:t>
            </a:r>
            <a:endParaRPr lang="de-AT" sz="1600"/>
          </a:p>
        </p:txBody>
      </p:sp>
      <p:sp>
        <p:nvSpPr>
          <p:cNvPr id="462696015" name="Textfeld 32"/>
          <p:cNvSpPr txBox="1"/>
          <p:nvPr/>
        </p:nvSpPr>
        <p:spPr bwMode="auto">
          <a:xfrm>
            <a:off x="9108359" y="3330225"/>
            <a:ext cx="1004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Schlüssel</a:t>
            </a:r>
            <a:endParaRPr lang="de-AT" sz="1600"/>
          </a:p>
        </p:txBody>
      </p:sp>
      <p:sp>
        <p:nvSpPr>
          <p:cNvPr id="1110511378" name="Textfeld 33"/>
          <p:cNvSpPr txBox="1"/>
          <p:nvPr/>
        </p:nvSpPr>
        <p:spPr bwMode="auto">
          <a:xfrm>
            <a:off x="8782248" y="2211479"/>
            <a:ext cx="1377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Medikamente</a:t>
            </a:r>
            <a:endParaRPr lang="de-AT" sz="1600"/>
          </a:p>
        </p:txBody>
      </p:sp>
      <p:sp>
        <p:nvSpPr>
          <p:cNvPr id="927431468" name="Textfeld 34"/>
          <p:cNvSpPr txBox="1"/>
          <p:nvPr/>
        </p:nvSpPr>
        <p:spPr bwMode="auto">
          <a:xfrm>
            <a:off x="2235866" y="4477801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Kontakte</a:t>
            </a:r>
            <a:endParaRPr lang="de-AT" sz="1600"/>
          </a:p>
        </p:txBody>
      </p:sp>
      <p:sp>
        <p:nvSpPr>
          <p:cNvPr id="345515433" name="Textfeld 35"/>
          <p:cNvSpPr txBox="1"/>
          <p:nvPr/>
        </p:nvSpPr>
        <p:spPr bwMode="auto">
          <a:xfrm>
            <a:off x="6793497" y="4513478"/>
            <a:ext cx="8379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Wasser</a:t>
            </a:r>
            <a:endParaRPr lang="de-AT" sz="1600"/>
          </a:p>
        </p:txBody>
      </p:sp>
      <p:sp>
        <p:nvSpPr>
          <p:cNvPr id="1967319018" name="Textfeld 36"/>
          <p:cNvSpPr txBox="1"/>
          <p:nvPr/>
        </p:nvSpPr>
        <p:spPr bwMode="auto">
          <a:xfrm>
            <a:off x="4428211" y="3338952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Kleidung</a:t>
            </a:r>
            <a:endParaRPr lang="de-AT" sz="1600"/>
          </a:p>
        </p:txBody>
      </p:sp>
      <p:sp>
        <p:nvSpPr>
          <p:cNvPr id="783786475" name="Textfeld 37"/>
          <p:cNvSpPr txBox="1"/>
          <p:nvPr/>
        </p:nvSpPr>
        <p:spPr bwMode="auto">
          <a:xfrm>
            <a:off x="6774365" y="3350228"/>
            <a:ext cx="878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Hygiene</a:t>
            </a:r>
            <a:endParaRPr lang="de-AT" sz="1600"/>
          </a:p>
        </p:txBody>
      </p:sp>
      <p:sp>
        <p:nvSpPr>
          <p:cNvPr id="1402272877" name="Textfeld 38"/>
          <p:cNvSpPr txBox="1"/>
          <p:nvPr/>
        </p:nvSpPr>
        <p:spPr bwMode="auto">
          <a:xfrm>
            <a:off x="2206165" y="3330225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1450104474" name="Textfeld 39"/>
          <p:cNvSpPr txBox="1"/>
          <p:nvPr/>
        </p:nvSpPr>
        <p:spPr bwMode="auto">
          <a:xfrm>
            <a:off x="4398510" y="4477801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Bankkarte</a:t>
            </a:r>
            <a:endParaRPr lang="de-AT" sz="1600"/>
          </a:p>
        </p:txBody>
      </p:sp>
      <p:sp>
        <p:nvSpPr>
          <p:cNvPr id="1018646212" name="Textfeld 40"/>
          <p:cNvSpPr txBox="1"/>
          <p:nvPr/>
        </p:nvSpPr>
        <p:spPr bwMode="auto">
          <a:xfrm>
            <a:off x="4563164" y="5649698"/>
            <a:ext cx="723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e-card</a:t>
            </a:r>
            <a:endParaRPr lang="de-AT" sz="1600"/>
          </a:p>
        </p:txBody>
      </p:sp>
      <p:sp>
        <p:nvSpPr>
          <p:cNvPr id="658582657" name="Textfeld 41"/>
          <p:cNvSpPr txBox="1"/>
          <p:nvPr/>
        </p:nvSpPr>
        <p:spPr bwMode="auto">
          <a:xfrm>
            <a:off x="2292432" y="5607858"/>
            <a:ext cx="10790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Hilfsmittel</a:t>
            </a:r>
            <a:endParaRPr lang="de-AT" sz="1600"/>
          </a:p>
        </p:txBody>
      </p:sp>
      <p:sp>
        <p:nvSpPr>
          <p:cNvPr id="916947444" name="Textfeld 42"/>
          <p:cNvSpPr txBox="1"/>
          <p:nvPr/>
        </p:nvSpPr>
        <p:spPr bwMode="auto">
          <a:xfrm>
            <a:off x="2245038" y="2190077"/>
            <a:ext cx="932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Allergien</a:t>
            </a:r>
            <a:endParaRPr lang="de-AT" sz="1600"/>
          </a:p>
        </p:txBody>
      </p:sp>
      <p:sp>
        <p:nvSpPr>
          <p:cNvPr id="1385812883" name="Textfeld 45"/>
          <p:cNvSpPr txBox="1"/>
          <p:nvPr/>
        </p:nvSpPr>
        <p:spPr bwMode="auto">
          <a:xfrm>
            <a:off x="9030090" y="5638828"/>
            <a:ext cx="881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Ausweis</a:t>
            </a:r>
            <a:endParaRPr lang="de-AT" sz="1600"/>
          </a:p>
        </p:txBody>
      </p:sp>
      <p:pic>
        <p:nvPicPr>
          <p:cNvPr id="1857549877" name="Grafik 2"/>
          <p:cNvPicPr>
            <a:picLocks noChangeAspect="1"/>
          </p:cNvPicPr>
          <p:nvPr/>
        </p:nvPicPr>
        <p:blipFill rotWithShape="1">
          <a:blip r:embed="rId13"/>
          <a:stretch/>
        </p:blipFill>
        <p:spPr bwMode="auto">
          <a:xfrm>
            <a:off x="9123944" y="3778405"/>
            <a:ext cx="837914" cy="837914"/>
          </a:xfrm>
          <a:prstGeom prst="rect">
            <a:avLst/>
          </a:prstGeom>
        </p:spPr>
      </p:pic>
      <p:pic>
        <p:nvPicPr>
          <p:cNvPr id="477810433" name="Grafik 46"/>
          <p:cNvPicPr>
            <a:picLocks noChangeAspect="1"/>
          </p:cNvPicPr>
          <p:nvPr/>
        </p:nvPicPr>
        <p:blipFill rotWithShape="1">
          <a:blip r:embed="rId14"/>
          <a:stretch/>
        </p:blipFill>
        <p:spPr bwMode="auto">
          <a:xfrm>
            <a:off x="4513875" y="3733531"/>
            <a:ext cx="836070" cy="836070"/>
          </a:xfrm>
          <a:prstGeom prst="rect">
            <a:avLst/>
          </a:prstGeom>
        </p:spPr>
      </p:pic>
      <p:pic>
        <p:nvPicPr>
          <p:cNvPr id="940208279" name="Grafik 47"/>
          <p:cNvPicPr>
            <a:picLocks noChangeAspect="1"/>
          </p:cNvPicPr>
          <p:nvPr/>
        </p:nvPicPr>
        <p:blipFill rotWithShape="1">
          <a:blip r:embed="rId15"/>
          <a:stretch/>
        </p:blipFill>
        <p:spPr bwMode="auto">
          <a:xfrm>
            <a:off x="9102835" y="4904158"/>
            <a:ext cx="1015498" cy="747975"/>
          </a:xfrm>
          <a:prstGeom prst="rect">
            <a:avLst/>
          </a:prstGeom>
        </p:spPr>
      </p:pic>
      <p:sp>
        <p:nvSpPr>
          <p:cNvPr id="1853992890" name="Textfeld 48"/>
          <p:cNvSpPr txBox="1"/>
          <p:nvPr/>
        </p:nvSpPr>
        <p:spPr bwMode="auto">
          <a:xfrm>
            <a:off x="6618235" y="5575089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1305695434" name="Textfeld 49"/>
          <p:cNvSpPr txBox="1"/>
          <p:nvPr/>
        </p:nvSpPr>
        <p:spPr bwMode="auto">
          <a:xfrm>
            <a:off x="4450743" y="2181805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1848404017" name="Tabelle 3"/>
          <p:cNvGraphicFramePr>
            <a:graphicFrameLocks xmlns:a="http://schemas.openxmlformats.org/drawingml/2006/main" noGrp="1"/>
          </p:cNvGraphicFramePr>
          <p:nvPr/>
        </p:nvGraphicFramePr>
        <p:xfrm rot="0">
          <a:off x="1515533" y="1388483"/>
          <a:ext cx="9121460" cy="4650564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{2D5ABB26-0587-4C30-8999-92F81FD0307C}</a:tableStyleId>
              </a:tblPr>
              <a:tblGrid>
                <a:gridCol w="2280365"/>
                <a:gridCol w="2280365"/>
                <a:gridCol w="2280365"/>
                <a:gridCol w="2280365"/>
              </a:tblGrid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  <a:tr h="1162641"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 lang="de-AT" sz="2000"/>
                    </a:p>
                  </a:txBody>
                  <a:tcPr marL="102172" marR="102172" marT="51086" marB="51086"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>
                      <a:solidFill>
                        <a:schemeClr val="tx1"/>
                      </a:solidFill>
                    </a:lnB>
                  </a:tcPr>
                </a:tc>
              </a:tr>
            </a:tbl>
          </a:graphicData>
        </a:graphic>
      </p:graphicFrame>
      <p:pic>
        <p:nvPicPr>
          <p:cNvPr id="470204560" name="Grafik 5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2292025" y="1471772"/>
            <a:ext cx="836072" cy="836072"/>
          </a:xfrm>
          <a:prstGeom prst="rect">
            <a:avLst/>
          </a:prstGeom>
        </p:spPr>
      </p:pic>
      <p:pic>
        <p:nvPicPr>
          <p:cNvPr id="216982260" name="Grafik 11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4471521" y="5030085"/>
            <a:ext cx="905978" cy="614608"/>
          </a:xfrm>
          <a:prstGeom prst="rect">
            <a:avLst/>
          </a:prstGeom>
        </p:spPr>
      </p:pic>
      <p:pic>
        <p:nvPicPr>
          <p:cNvPr id="492078587" name="Grafik 13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6837128" y="1480159"/>
            <a:ext cx="847907" cy="731319"/>
          </a:xfrm>
          <a:prstGeom prst="rect">
            <a:avLst/>
          </a:prstGeom>
        </p:spPr>
      </p:pic>
      <p:pic>
        <p:nvPicPr>
          <p:cNvPr id="722866050" name="Grafik 15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2365734" y="4963402"/>
            <a:ext cx="932407" cy="747975"/>
          </a:xfrm>
          <a:prstGeom prst="rect">
            <a:avLst/>
          </a:prstGeom>
        </p:spPr>
      </p:pic>
      <p:pic>
        <p:nvPicPr>
          <p:cNvPr id="1577262971" name="Grafik 17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6774365" y="2582564"/>
            <a:ext cx="926277" cy="874239"/>
          </a:xfrm>
          <a:prstGeom prst="rect">
            <a:avLst/>
          </a:prstGeom>
        </p:spPr>
      </p:pic>
      <p:pic>
        <p:nvPicPr>
          <p:cNvPr id="1521438501" name="Grafik 19"/>
          <p:cNvPicPr>
            <a:picLocks noChangeAspect="1"/>
          </p:cNvPicPr>
          <p:nvPr/>
        </p:nvPicPr>
        <p:blipFill rotWithShape="1">
          <a:blip r:embed="rId8"/>
          <a:stretch/>
        </p:blipFill>
        <p:spPr bwMode="auto">
          <a:xfrm>
            <a:off x="4548101" y="2615545"/>
            <a:ext cx="752818" cy="790225"/>
          </a:xfrm>
          <a:prstGeom prst="rect">
            <a:avLst/>
          </a:prstGeom>
        </p:spPr>
      </p:pic>
      <p:pic>
        <p:nvPicPr>
          <p:cNvPr id="1889676490" name="Grafik 21"/>
          <p:cNvPicPr>
            <a:picLocks noChangeAspect="1"/>
          </p:cNvPicPr>
          <p:nvPr/>
        </p:nvPicPr>
        <p:blipFill rotWithShape="1">
          <a:blip r:embed="rId9"/>
          <a:stretch/>
        </p:blipFill>
        <p:spPr bwMode="auto">
          <a:xfrm>
            <a:off x="2198636" y="3915838"/>
            <a:ext cx="1007398" cy="628896"/>
          </a:xfrm>
          <a:prstGeom prst="rect">
            <a:avLst/>
          </a:prstGeom>
        </p:spPr>
      </p:pic>
      <p:pic>
        <p:nvPicPr>
          <p:cNvPr id="1997326150" name="Grafik 23"/>
          <p:cNvPicPr>
            <a:picLocks noChangeAspect="1"/>
          </p:cNvPicPr>
          <p:nvPr/>
        </p:nvPicPr>
        <p:blipFill rotWithShape="1">
          <a:blip r:embed="rId10"/>
          <a:stretch/>
        </p:blipFill>
        <p:spPr bwMode="auto">
          <a:xfrm>
            <a:off x="8991364" y="1454510"/>
            <a:ext cx="1103074" cy="802236"/>
          </a:xfrm>
          <a:prstGeom prst="rect">
            <a:avLst/>
          </a:prstGeom>
        </p:spPr>
      </p:pic>
      <p:pic>
        <p:nvPicPr>
          <p:cNvPr id="1683591129" name="Grafik 25"/>
          <p:cNvPicPr>
            <a:picLocks noChangeAspect="1"/>
          </p:cNvPicPr>
          <p:nvPr/>
        </p:nvPicPr>
        <p:blipFill rotWithShape="1">
          <a:blip r:embed="rId11"/>
          <a:stretch/>
        </p:blipFill>
        <p:spPr bwMode="auto">
          <a:xfrm>
            <a:off x="9245828" y="2639315"/>
            <a:ext cx="736365" cy="690910"/>
          </a:xfrm>
          <a:prstGeom prst="rect">
            <a:avLst/>
          </a:prstGeom>
        </p:spPr>
      </p:pic>
      <p:pic>
        <p:nvPicPr>
          <p:cNvPr id="1733013120" name="Grafik 27"/>
          <p:cNvPicPr>
            <a:picLocks noChangeAspect="1"/>
          </p:cNvPicPr>
          <p:nvPr/>
        </p:nvPicPr>
        <p:blipFill rotWithShape="1">
          <a:blip r:embed="rId12"/>
          <a:stretch/>
        </p:blipFill>
        <p:spPr bwMode="auto">
          <a:xfrm>
            <a:off x="4683817" y="1471632"/>
            <a:ext cx="551320" cy="736600"/>
          </a:xfrm>
          <a:prstGeom prst="rect">
            <a:avLst/>
          </a:prstGeom>
        </p:spPr>
      </p:pic>
      <p:sp>
        <p:nvSpPr>
          <p:cNvPr id="1067838224" name="Textfeld 30"/>
          <p:cNvSpPr txBox="1"/>
          <p:nvPr/>
        </p:nvSpPr>
        <p:spPr bwMode="auto">
          <a:xfrm>
            <a:off x="6470010" y="2176164"/>
            <a:ext cx="1534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Handy und Akku</a:t>
            </a:r>
            <a:endParaRPr lang="de-AT" sz="1600"/>
          </a:p>
        </p:txBody>
      </p:sp>
      <p:sp>
        <p:nvSpPr>
          <p:cNvPr id="397854240" name="Textfeld 31"/>
          <p:cNvSpPr txBox="1"/>
          <p:nvPr/>
        </p:nvSpPr>
        <p:spPr bwMode="auto">
          <a:xfrm>
            <a:off x="9294473" y="4513478"/>
            <a:ext cx="647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Geld</a:t>
            </a:r>
            <a:endParaRPr lang="de-AT" sz="1600"/>
          </a:p>
        </p:txBody>
      </p:sp>
      <p:sp>
        <p:nvSpPr>
          <p:cNvPr id="1111548809" name="Textfeld 32"/>
          <p:cNvSpPr txBox="1"/>
          <p:nvPr/>
        </p:nvSpPr>
        <p:spPr bwMode="auto">
          <a:xfrm>
            <a:off x="9108359" y="3330225"/>
            <a:ext cx="1004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Schlüssel</a:t>
            </a:r>
            <a:endParaRPr lang="de-AT" sz="1600"/>
          </a:p>
        </p:txBody>
      </p:sp>
      <p:sp>
        <p:nvSpPr>
          <p:cNvPr id="1094040401" name="Textfeld 33"/>
          <p:cNvSpPr txBox="1"/>
          <p:nvPr/>
        </p:nvSpPr>
        <p:spPr bwMode="auto">
          <a:xfrm>
            <a:off x="8782248" y="2211479"/>
            <a:ext cx="1377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Medikamente</a:t>
            </a:r>
            <a:endParaRPr lang="de-AT" sz="1600"/>
          </a:p>
        </p:txBody>
      </p:sp>
      <p:sp>
        <p:nvSpPr>
          <p:cNvPr id="2128670602" name="Textfeld 34"/>
          <p:cNvSpPr txBox="1"/>
          <p:nvPr/>
        </p:nvSpPr>
        <p:spPr bwMode="auto">
          <a:xfrm>
            <a:off x="2235866" y="4477801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Kontakte</a:t>
            </a:r>
            <a:endParaRPr lang="de-AT" sz="1600"/>
          </a:p>
        </p:txBody>
      </p:sp>
      <p:sp>
        <p:nvSpPr>
          <p:cNvPr id="1577845553" name="Textfeld 35"/>
          <p:cNvSpPr txBox="1"/>
          <p:nvPr/>
        </p:nvSpPr>
        <p:spPr bwMode="auto">
          <a:xfrm>
            <a:off x="4540521" y="2193842"/>
            <a:ext cx="8379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Wasser</a:t>
            </a:r>
            <a:endParaRPr lang="de-AT" sz="1600"/>
          </a:p>
        </p:txBody>
      </p:sp>
      <p:sp>
        <p:nvSpPr>
          <p:cNvPr id="203478141" name="Textfeld 36"/>
          <p:cNvSpPr txBox="1"/>
          <p:nvPr/>
        </p:nvSpPr>
        <p:spPr bwMode="auto">
          <a:xfrm>
            <a:off x="4428211" y="3338952"/>
            <a:ext cx="100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Kleidung</a:t>
            </a:r>
            <a:endParaRPr lang="de-AT" sz="1600"/>
          </a:p>
        </p:txBody>
      </p:sp>
      <p:sp>
        <p:nvSpPr>
          <p:cNvPr id="2128010001" name="Textfeld 37"/>
          <p:cNvSpPr txBox="1"/>
          <p:nvPr/>
        </p:nvSpPr>
        <p:spPr bwMode="auto">
          <a:xfrm>
            <a:off x="6774365" y="3350228"/>
            <a:ext cx="878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Hygiene</a:t>
            </a:r>
            <a:endParaRPr lang="de-AT" sz="1600"/>
          </a:p>
        </p:txBody>
      </p:sp>
      <p:sp>
        <p:nvSpPr>
          <p:cNvPr id="869996875" name="Textfeld 38"/>
          <p:cNvSpPr txBox="1"/>
          <p:nvPr/>
        </p:nvSpPr>
        <p:spPr bwMode="auto">
          <a:xfrm>
            <a:off x="2206165" y="3330225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430043481" name="Textfeld 39"/>
          <p:cNvSpPr txBox="1"/>
          <p:nvPr/>
        </p:nvSpPr>
        <p:spPr bwMode="auto">
          <a:xfrm>
            <a:off x="4398510" y="4477801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Bankkarte</a:t>
            </a:r>
            <a:endParaRPr lang="de-AT" sz="1600"/>
          </a:p>
        </p:txBody>
      </p:sp>
      <p:sp>
        <p:nvSpPr>
          <p:cNvPr id="1781284109" name="Textfeld 40"/>
          <p:cNvSpPr txBox="1"/>
          <p:nvPr/>
        </p:nvSpPr>
        <p:spPr bwMode="auto">
          <a:xfrm>
            <a:off x="4563164" y="5649698"/>
            <a:ext cx="723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e-card</a:t>
            </a:r>
            <a:endParaRPr lang="de-AT" sz="1600"/>
          </a:p>
        </p:txBody>
      </p:sp>
      <p:sp>
        <p:nvSpPr>
          <p:cNvPr id="79088618" name="Textfeld 41"/>
          <p:cNvSpPr txBox="1"/>
          <p:nvPr/>
        </p:nvSpPr>
        <p:spPr bwMode="auto">
          <a:xfrm>
            <a:off x="2292432" y="5607858"/>
            <a:ext cx="10790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Hilfsmittel</a:t>
            </a:r>
            <a:endParaRPr lang="de-AT" sz="1600"/>
          </a:p>
        </p:txBody>
      </p:sp>
      <p:sp>
        <p:nvSpPr>
          <p:cNvPr id="1953980839" name="Textfeld 42"/>
          <p:cNvSpPr txBox="1"/>
          <p:nvPr/>
        </p:nvSpPr>
        <p:spPr bwMode="auto">
          <a:xfrm>
            <a:off x="2245038" y="2190077"/>
            <a:ext cx="932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Allergien</a:t>
            </a:r>
            <a:endParaRPr lang="de-AT" sz="1600"/>
          </a:p>
        </p:txBody>
      </p:sp>
      <p:sp>
        <p:nvSpPr>
          <p:cNvPr id="113412655" name="Textfeld 45"/>
          <p:cNvSpPr txBox="1"/>
          <p:nvPr/>
        </p:nvSpPr>
        <p:spPr bwMode="auto">
          <a:xfrm>
            <a:off x="6685057" y="5647206"/>
            <a:ext cx="881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Ausweis</a:t>
            </a:r>
            <a:endParaRPr lang="de-AT" sz="1600"/>
          </a:p>
        </p:txBody>
      </p:sp>
      <p:pic>
        <p:nvPicPr>
          <p:cNvPr id="1866794822" name="Grafik 2"/>
          <p:cNvPicPr>
            <a:picLocks noChangeAspect="1"/>
          </p:cNvPicPr>
          <p:nvPr/>
        </p:nvPicPr>
        <p:blipFill rotWithShape="1">
          <a:blip r:embed="rId13"/>
          <a:stretch/>
        </p:blipFill>
        <p:spPr bwMode="auto">
          <a:xfrm>
            <a:off x="9123944" y="3778405"/>
            <a:ext cx="837914" cy="837914"/>
          </a:xfrm>
          <a:prstGeom prst="rect">
            <a:avLst/>
          </a:prstGeom>
        </p:spPr>
      </p:pic>
      <p:pic>
        <p:nvPicPr>
          <p:cNvPr id="899921413" name="Grafik 46"/>
          <p:cNvPicPr>
            <a:picLocks noChangeAspect="1"/>
          </p:cNvPicPr>
          <p:nvPr/>
        </p:nvPicPr>
        <p:blipFill rotWithShape="1">
          <a:blip r:embed="rId14"/>
          <a:stretch/>
        </p:blipFill>
        <p:spPr bwMode="auto">
          <a:xfrm>
            <a:off x="4513875" y="3733531"/>
            <a:ext cx="836070" cy="836070"/>
          </a:xfrm>
          <a:prstGeom prst="rect">
            <a:avLst/>
          </a:prstGeom>
        </p:spPr>
      </p:pic>
      <p:pic>
        <p:nvPicPr>
          <p:cNvPr id="742947990" name="Grafik 47"/>
          <p:cNvPicPr>
            <a:picLocks noChangeAspect="1"/>
          </p:cNvPicPr>
          <p:nvPr/>
        </p:nvPicPr>
        <p:blipFill rotWithShape="1">
          <a:blip r:embed="rId15"/>
          <a:stretch/>
        </p:blipFill>
        <p:spPr bwMode="auto">
          <a:xfrm>
            <a:off x="6649808" y="4918952"/>
            <a:ext cx="1015498" cy="747975"/>
          </a:xfrm>
          <a:prstGeom prst="rect">
            <a:avLst/>
          </a:prstGeom>
        </p:spPr>
      </p:pic>
      <p:sp>
        <p:nvSpPr>
          <p:cNvPr id="714654067" name="Textfeld 48"/>
          <p:cNvSpPr txBox="1"/>
          <p:nvPr/>
        </p:nvSpPr>
        <p:spPr bwMode="auto">
          <a:xfrm>
            <a:off x="9009501" y="5650452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1066553438" name="Textfeld 49"/>
          <p:cNvSpPr txBox="1"/>
          <p:nvPr/>
        </p:nvSpPr>
        <p:spPr bwMode="auto">
          <a:xfrm>
            <a:off x="6618235" y="4477801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/>
              <a:t>Fehlt noch</a:t>
            </a:r>
            <a:endParaRPr lang="de-AT" sz="1600"/>
          </a:p>
        </p:txBody>
      </p:sp>
      <p:sp>
        <p:nvSpPr>
          <p:cNvPr id="1314270093" name="Titel 1"/>
          <p:cNvSpPr>
            <a:spLocks noGrp="1"/>
          </p:cNvSpPr>
          <p:nvPr/>
        </p:nvSpPr>
        <p:spPr bwMode="auto">
          <a:xfrm flipH="0" flipV="0">
            <a:off x="1515531" y="534406"/>
            <a:ext cx="9121459" cy="854074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0000" lnSpcReduction="2000"/>
          </a:bodyPr>
          <a:lstStyle>
            <a:lvl1pPr algn="l" defTabSz="914400" rtl="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Mein Notfallrucksack </a:t>
            </a:r>
            <a:b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</a:br>
            <a:r>
              <a:rPr lang="de-DE" sz="4400" b="0" i="0" u="none" strike="noStrike" cap="none" spc="0">
                <a:solidFill>
                  <a:schemeClr val="tx1"/>
                </a:solidFill>
                <a:latin typeface="Arial Black"/>
                <a:ea typeface="Arial Black"/>
                <a:cs typeface="Arial Black"/>
              </a:rPr>
              <a:t>BINGO</a:t>
            </a:r>
            <a:endParaRPr lang="de-AT">
              <a:latin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onlyoffice/9.3.1.10</Application>
  <PresentationFormat>On-screen Show (4:3)</PresentationFormat>
  <Paragraphs>0</Paragraphs>
  <Slides>16</Slides>
  <Notes>16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BINGO</dc:title>
  <dc:creator>Nadine Sturm</dc:creator>
  <cp:lastModifiedBy>Sabine Kretschy</cp:lastModifiedBy>
  <cp:revision>21</cp:revision>
  <dcterms:created xsi:type="dcterms:W3CDTF">2026-01-08T09:03:40Z</dcterms:created>
  <dcterms:modified xsi:type="dcterms:W3CDTF">2026-06-10T13:42:30Z</dcterms:modified>
</cp:coreProperties>
</file>