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006E4C-F505-E8E2-397D-FD79D96DB7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83CE756-6013-F0B2-3DBE-B4EFD927CE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F6FA137-4202-4B5E-610F-9509043C9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66491-A27A-4BF4-A29E-5A4C0F043421}" type="datetimeFigureOut">
              <a:rPr lang="de-AT" smtClean="0"/>
              <a:t>05.05.26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64EFAC7-179C-D26D-A526-A11BAFA50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9895082-B153-5C6B-17C7-7DDDCA454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EF49A-5C12-484F-B383-8E0655BC9BC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444959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CE3A87-52F5-3695-C782-B91AC2AB84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8F26435-98A8-BAE4-BB2B-A63EC67BB3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2E7D37E-12F7-47E4-0249-A1357C7881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66491-A27A-4BF4-A29E-5A4C0F043421}" type="datetimeFigureOut">
              <a:rPr lang="de-AT" smtClean="0"/>
              <a:t>05.05.26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98A72F4-D0B4-8505-C50C-A322D87AE4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D0D1DDC-8003-275C-4A25-FC650CF95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EF49A-5C12-484F-B383-8E0655BC9BC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856277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AC5116C0-7825-57C7-A17F-41E22F1244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475254D-42CF-13A8-5377-7CC303A0D5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2DB4D49-B028-8AD8-BD75-B1BD180DB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66491-A27A-4BF4-A29E-5A4C0F043421}" type="datetimeFigureOut">
              <a:rPr lang="de-AT" smtClean="0"/>
              <a:t>05.05.26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A346F4A-46C1-A0F5-C9F7-28F759591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8CD5900-F358-4D32-3BBC-12AF8BCF4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EF49A-5C12-484F-B383-8E0655BC9BC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55783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B9D24E-FB3F-6328-9C34-0EF7D47BC7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722F04C-68E4-0C19-376C-9AA8870C40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8FD3DCD-752E-5562-0D3E-ECF422A42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66491-A27A-4BF4-A29E-5A4C0F043421}" type="datetimeFigureOut">
              <a:rPr lang="de-AT" smtClean="0"/>
              <a:t>05.05.26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768765E-5B83-BF5F-5F52-78A6A63E5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4205E7C-9D56-2BCE-E964-9A407FAAA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EF49A-5C12-484F-B383-8E0655BC9BC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615008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66AF18-8DF8-FACF-31A2-FCE522ED1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D3281C5-E323-BB18-ABEE-B40286BAA9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D8DF961-C88C-07B9-23A1-98B97CCB5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66491-A27A-4BF4-A29E-5A4C0F043421}" type="datetimeFigureOut">
              <a:rPr lang="de-AT" smtClean="0"/>
              <a:t>05.05.26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5B1D0BE-E749-352E-2EEE-9E463E383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F3164E6-1248-D6C7-344B-E0F931F83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EF49A-5C12-484F-B383-8E0655BC9BC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32145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533337-EA31-DB37-8195-BAC2D7F50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875234E-72B6-A9C3-4B07-F7EDF275BD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5411F72-57E4-1A4B-AB33-56B31BF68F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E06F5E2-64BF-6447-0CDE-80FF40F51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66491-A27A-4BF4-A29E-5A4C0F043421}" type="datetimeFigureOut">
              <a:rPr lang="de-AT" smtClean="0"/>
              <a:t>05.05.26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687DF38-B6E2-DFE5-1310-87EE4F8BC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081CF9A-5214-FCC5-E7A0-590022C17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EF49A-5C12-484F-B383-8E0655BC9BC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767615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18E3C7-75A7-7224-6E64-FDFB666A2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7B481E9-1DBB-D1BB-3D26-A5A47882DF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B103CD4-A5E9-E4D9-40DC-5FE0D33F8B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C48EF019-B241-B99D-2FEC-6C742D7D7B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945553B-F4EA-80FC-0BC6-06DB2C6DDB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D9778F97-73AF-F22B-9AB3-F79467204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66491-A27A-4BF4-A29E-5A4C0F043421}" type="datetimeFigureOut">
              <a:rPr lang="de-AT" smtClean="0"/>
              <a:t>05.05.26</a:t>
            </a:fld>
            <a:endParaRPr lang="de-AT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9DB15E7A-8A5C-C173-AC7B-6B3543DAF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5E13ECD-7A97-FA55-7EEE-A208E0962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EF49A-5C12-484F-B383-8E0655BC9BC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08145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85A36C-F287-42E5-2C1E-379A1D3F8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CF33C133-384A-1ADF-601F-C71DA64BD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66491-A27A-4BF4-A29E-5A4C0F043421}" type="datetimeFigureOut">
              <a:rPr lang="de-AT" smtClean="0"/>
              <a:t>05.05.26</a:t>
            </a:fld>
            <a:endParaRPr lang="de-AT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0AC8492-F08F-C9C6-2DB1-9343CF4C2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78669BE-F350-E6DD-BC73-870880AB5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EF49A-5C12-484F-B383-8E0655BC9BC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530985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1DFCDF8E-0945-9E83-FBDB-65DD235A4F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66491-A27A-4BF4-A29E-5A4C0F043421}" type="datetimeFigureOut">
              <a:rPr lang="de-AT" smtClean="0"/>
              <a:t>05.05.26</a:t>
            </a:fld>
            <a:endParaRPr lang="de-AT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209B71F-4041-D2C7-63C1-13D7328A8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0BFF17E-C636-36FB-7215-44352C3B9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EF49A-5C12-484F-B383-8E0655BC9BC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727394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3C18D8-EB94-AD11-E2F9-7BE3D5339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EED3EAC-84A1-3028-AFA9-AFAB062386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E7CE526-9086-D37F-A594-D335866FBB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318190C-DA54-604B-022F-F4DDB8645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66491-A27A-4BF4-A29E-5A4C0F043421}" type="datetimeFigureOut">
              <a:rPr lang="de-AT" smtClean="0"/>
              <a:t>05.05.26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9260528-D1CB-0E78-3BA8-614123E1B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BB5403B-68BA-DA68-F1DC-BA12C0C7E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EF49A-5C12-484F-B383-8E0655BC9BC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436994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1B9368-8B49-75D3-CBB5-0D45DB4C7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8830362-025D-AB86-B21D-8184F7736D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3F06F30-F808-18FE-C55A-76CB99FE29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CE021BF-CED5-EB8B-8908-7216D8E40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66491-A27A-4BF4-A29E-5A4C0F043421}" type="datetimeFigureOut">
              <a:rPr lang="de-AT" smtClean="0"/>
              <a:t>05.05.26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659944F-3934-784D-48A2-369EC9202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7BC8819-FF89-A114-ED3B-7AE86254F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EF49A-5C12-484F-B383-8E0655BC9BC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549571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D2AF1464-7FC0-BF60-396F-F0BFD87DD5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532845A-C788-A332-F4D7-0EFDDD2CD3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C0C8DFF-48B4-F255-E3AB-0222A11D66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B366491-A27A-4BF4-A29E-5A4C0F043421}" type="datetimeFigureOut">
              <a:rPr lang="de-AT" smtClean="0"/>
              <a:t>05.05.26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E21D41A-EBFB-0892-E7F1-800B6B1E63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5EE01CF-5673-484E-6964-D3D58FBA6E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EEF49A-5C12-484F-B383-8E0655BC9BC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918282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73FE47-2A23-8F60-8A10-CD067B227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AT"/>
          </a:p>
        </p:txBody>
      </p:sp>
      <p:pic>
        <p:nvPicPr>
          <p:cNvPr id="5" name="Inhaltsplatzhalter 4" descr="Ein Bild, das Text, Landfahrzeug, Fahrzeug, draußen enthält.&#10;&#10;KI-generierte Inhalte können fehlerhaft sein.">
            <a:extLst>
              <a:ext uri="{FF2B5EF4-FFF2-40B4-BE49-F238E27FC236}">
                <a16:creationId xmlns:a16="http://schemas.microsoft.com/office/drawing/2014/main" id="{8591CEF9-05EE-D707-A4EB-5E56EAAE010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394" y="201220"/>
            <a:ext cx="10618406" cy="6366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6381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nhaltsplatzhalter 4" descr="Ein Bild, das Text, Screenshot, Schrift enthält.&#10;&#10;KI-generierte Inhalte können fehlerhaft sein.">
            <a:extLst>
              <a:ext uri="{FF2B5EF4-FFF2-40B4-BE49-F238E27FC236}">
                <a16:creationId xmlns:a16="http://schemas.microsoft.com/office/drawing/2014/main" id="{6EB699B8-B815-701E-4C8A-24CD355A32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9867" y="1204804"/>
            <a:ext cx="6692265" cy="3722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9865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B7BCD4-55E0-96E4-0F36-7EEE60B14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AB938EC-EA0F-71AA-48E4-C0C943D5A2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AT"/>
          </a:p>
        </p:txBody>
      </p:sp>
      <p:pic>
        <p:nvPicPr>
          <p:cNvPr id="7" name="Grafik 6" descr="Ein Bild, das Text, Screenshot, Schrift enthält.&#10;&#10;KI-generierte Inhalte können fehlerhaft sein.">
            <a:extLst>
              <a:ext uri="{FF2B5EF4-FFF2-40B4-BE49-F238E27FC236}">
                <a16:creationId xmlns:a16="http://schemas.microsoft.com/office/drawing/2014/main" id="{F0AF5C0C-AB8F-B58C-C3EF-8F25D3F809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4989" y="1063937"/>
            <a:ext cx="9002021" cy="4730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84634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Breitbild</PresentationFormat>
  <Paragraphs>0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Maximilian Wagner</dc:creator>
  <cp:lastModifiedBy>Maximilian Wagner</cp:lastModifiedBy>
  <cp:revision>1</cp:revision>
  <dcterms:created xsi:type="dcterms:W3CDTF">2026-05-05T09:47:00Z</dcterms:created>
  <dcterms:modified xsi:type="dcterms:W3CDTF">2026-05-05T09:47:37Z</dcterms:modified>
</cp:coreProperties>
</file>